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4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5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6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7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theme/theme8.xml" ContentType="application/vnd.openxmlformats-officedocument.theme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9.xml" ContentType="application/vnd.openxmlformats-officedocument.theme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0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theme/theme11.xml" ContentType="application/vnd.openxmlformats-officedocument.theme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theme/theme12.xml" ContentType="application/vnd.openxmlformats-officedocument.theme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theme/theme13.xml" ContentType="application/vnd.openxmlformats-officedocument.theme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theme/theme14.xml" ContentType="application/vnd.openxmlformats-officedocument.theme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theme/theme15.xml" ContentType="application/vnd.openxmlformats-officedocument.theme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theme/theme16.xml" ContentType="application/vnd.openxmlformats-officedocument.theme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theme/theme17.xml" ContentType="application/vnd.openxmlformats-officedocument.theme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theme/theme18.xml" ContentType="application/vnd.openxmlformats-officedocument.theme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theme/theme19.xml" ContentType="application/vnd.openxmlformats-officedocument.theme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theme/theme20.xml" ContentType="application/vnd.openxmlformats-officedocument.theme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theme/theme21.xml" ContentType="application/vnd.openxmlformats-officedocument.theme+xml"/>
  <Override PartName="/ppt/theme/theme2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4"/>
    <p:sldMasterId id="2147483722" r:id="rId5"/>
    <p:sldMasterId id="2147483745" r:id="rId6"/>
    <p:sldMasterId id="2147483762" r:id="rId7"/>
    <p:sldMasterId id="2147483775" r:id="rId8"/>
    <p:sldMasterId id="2147483794" r:id="rId9"/>
    <p:sldMasterId id="2147483813" r:id="rId10"/>
    <p:sldMasterId id="2147483832" r:id="rId11"/>
    <p:sldMasterId id="2147483850" r:id="rId12"/>
    <p:sldMasterId id="2147483865" r:id="rId13"/>
    <p:sldMasterId id="2147483873" r:id="rId14"/>
    <p:sldMasterId id="2147483927" r:id="rId15"/>
    <p:sldMasterId id="2147483960" r:id="rId16"/>
    <p:sldMasterId id="2147483977" r:id="rId17"/>
    <p:sldMasterId id="2147484050" r:id="rId18"/>
    <p:sldMasterId id="2147484085" r:id="rId19"/>
    <p:sldMasterId id="2147484120" r:id="rId20"/>
    <p:sldMasterId id="2147484155" r:id="rId21"/>
    <p:sldMasterId id="2147484190" r:id="rId22"/>
    <p:sldMasterId id="2147484225" r:id="rId23"/>
    <p:sldMasterId id="2147484260" r:id="rId24"/>
  </p:sldMasterIdLst>
  <p:notesMasterIdLst>
    <p:notesMasterId r:id="rId46"/>
  </p:notesMasterIdLst>
  <p:sldIdLst>
    <p:sldId id="319" r:id="rId25"/>
    <p:sldId id="353" r:id="rId26"/>
    <p:sldId id="446" r:id="rId27"/>
    <p:sldId id="447" r:id="rId28"/>
    <p:sldId id="448" r:id="rId29"/>
    <p:sldId id="459" r:id="rId30"/>
    <p:sldId id="449" r:id="rId31"/>
    <p:sldId id="450" r:id="rId32"/>
    <p:sldId id="451" r:id="rId33"/>
    <p:sldId id="452" r:id="rId34"/>
    <p:sldId id="461" r:id="rId35"/>
    <p:sldId id="462" r:id="rId36"/>
    <p:sldId id="463" r:id="rId37"/>
    <p:sldId id="453" r:id="rId38"/>
    <p:sldId id="454" r:id="rId39"/>
    <p:sldId id="456" r:id="rId40"/>
    <p:sldId id="458" r:id="rId41"/>
    <p:sldId id="403" r:id="rId42"/>
    <p:sldId id="457" r:id="rId43"/>
    <p:sldId id="445" r:id="rId44"/>
    <p:sldId id="354" r:id="rId4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760" userDrawn="1">
          <p15:clr>
            <a:srgbClr val="A4A3A4"/>
          </p15:clr>
        </p15:guide>
        <p15:guide id="4" pos="724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esar De la Torre" initials="CDlT" lastIdx="1" clrIdx="0">
    <p:extLst>
      <p:ext uri="{19B8F6BF-5375-455C-9EA6-DF929625EA0E}">
        <p15:presenceInfo xmlns:p15="http://schemas.microsoft.com/office/powerpoint/2012/main" userId="f9c14db2e5fef70d" providerId="Windows Live"/>
      </p:ext>
    </p:extLst>
  </p:cmAuthor>
  <p:cmAuthor id="2" name="Quique Martínez Alén" initials="QMA" lastIdx="3" clrIdx="1">
    <p:extLst>
      <p:ext uri="{19B8F6BF-5375-455C-9EA6-DF929625EA0E}">
        <p15:presenceInfo xmlns:p15="http://schemas.microsoft.com/office/powerpoint/2012/main" userId="1f6ab378f0aa94b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84E0"/>
    <a:srgbClr val="FFFFFF"/>
    <a:srgbClr val="131A23"/>
    <a:srgbClr val="2F3C4C"/>
    <a:srgbClr val="CA6BDC"/>
    <a:srgbClr val="B957D2"/>
    <a:srgbClr val="3DDEF9"/>
    <a:srgbClr val="00BBF1"/>
    <a:srgbClr val="68217A"/>
    <a:srgbClr val="5CC3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55" autoAdjust="0"/>
    <p:restoredTop sz="61212" autoAdjust="0"/>
  </p:normalViewPr>
  <p:slideViewPr>
    <p:cSldViewPr snapToGrid="0">
      <p:cViewPr varScale="1">
        <p:scale>
          <a:sx n="55" d="100"/>
          <a:sy n="55" d="100"/>
        </p:scale>
        <p:origin x="1762" y="38"/>
      </p:cViewPr>
      <p:guideLst>
        <p:guide orient="horz" pos="2160"/>
        <p:guide pos="3840"/>
        <p:guide orient="horz" pos="760"/>
        <p:guide pos="724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2.xml"/><Relationship Id="rId39" Type="http://schemas.openxmlformats.org/officeDocument/2006/relationships/slide" Target="slides/slide15.xml"/><Relationship Id="rId3" Type="http://schemas.openxmlformats.org/officeDocument/2006/relationships/customXml" Target="../customXml/item3.xml"/><Relationship Id="rId21" Type="http://schemas.openxmlformats.org/officeDocument/2006/relationships/slideMaster" Target="slideMasters/slideMaster18.xml"/><Relationship Id="rId34" Type="http://schemas.openxmlformats.org/officeDocument/2006/relationships/slide" Target="slides/slide10.xml"/><Relationship Id="rId42" Type="http://schemas.openxmlformats.org/officeDocument/2006/relationships/slide" Target="slides/slide1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1.xml"/><Relationship Id="rId33" Type="http://schemas.openxmlformats.org/officeDocument/2006/relationships/slide" Target="slides/slide9.xml"/><Relationship Id="rId38" Type="http://schemas.openxmlformats.org/officeDocument/2006/relationships/slide" Target="slides/slide14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Master" Target="slideMasters/slideMaster17.xml"/><Relationship Id="rId29" Type="http://schemas.openxmlformats.org/officeDocument/2006/relationships/slide" Target="slides/slide5.xml"/><Relationship Id="rId41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Master" Target="slideMasters/slideMaster21.xml"/><Relationship Id="rId32" Type="http://schemas.openxmlformats.org/officeDocument/2006/relationships/slide" Target="slides/slide8.xml"/><Relationship Id="rId37" Type="http://schemas.openxmlformats.org/officeDocument/2006/relationships/slide" Target="slides/slide13.xml"/><Relationship Id="rId40" Type="http://schemas.openxmlformats.org/officeDocument/2006/relationships/slide" Target="slides/slide16.xml"/><Relationship Id="rId45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Master" Target="slideMasters/slideMaster20.xml"/><Relationship Id="rId28" Type="http://schemas.openxmlformats.org/officeDocument/2006/relationships/slide" Target="slides/slide4.xml"/><Relationship Id="rId36" Type="http://schemas.openxmlformats.org/officeDocument/2006/relationships/slide" Target="slides/slide12.xml"/><Relationship Id="rId49" Type="http://schemas.openxmlformats.org/officeDocument/2006/relationships/viewProps" Target="viewProps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slide" Target="slides/slide7.xml"/><Relationship Id="rId44" Type="http://schemas.openxmlformats.org/officeDocument/2006/relationships/slide" Target="slides/slide20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Master" Target="slideMasters/slideMaster19.xml"/><Relationship Id="rId27" Type="http://schemas.openxmlformats.org/officeDocument/2006/relationships/slide" Target="slides/slide3.xml"/><Relationship Id="rId30" Type="http://schemas.openxmlformats.org/officeDocument/2006/relationships/slide" Target="slides/slide6.xml"/><Relationship Id="rId35" Type="http://schemas.openxmlformats.org/officeDocument/2006/relationships/slide" Target="slides/slide11.xml"/><Relationship Id="rId43" Type="http://schemas.openxmlformats.org/officeDocument/2006/relationships/slide" Target="slides/slide19.xml"/><Relationship Id="rId48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50B884-28CF-4E59-B265-8795ED82B4CA}" type="datetimeFigureOut">
              <a:rPr lang="en-US" smtClean="0"/>
              <a:t>5/18/2015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64AE01-8D2E-443E-BFE2-0DCC30D27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434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W3C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en.wikipedia.org/wiki/World_Wide_Web" TargetMode="External"/><Relationship Id="rId4" Type="http://schemas.openxmlformats.org/officeDocument/2006/relationships/hyperlink" Target="http://en.wikipedia.org/wiki/Component-based_software_engineering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85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4AE01-8D2E-443E-BFE2-0DCC30D27B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11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Components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a set of standards currently being produced by Google engineers as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W3C"/>
              </a:rPr>
              <a:t>W3C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specification that allow for the creation of reusable widgets or components in web documents and web applications. The intention behind them is to bring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omponent-based software engineering"/>
              </a:rPr>
              <a:t>component-based software engineering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World Wide Web"/>
              </a:rPr>
              <a:t>World Wide Web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4AE01-8D2E-443E-BFE2-0DCC30D27BC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53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DF684-E55A-4400-B096-3A029DCCD2D1}" type="slidenum">
              <a:rPr lang="es-ES" smtClean="0">
                <a:solidFill>
                  <a:prstClr val="black"/>
                </a:solidFill>
              </a:rPr>
              <a:pPr/>
              <a:t>21</a:t>
            </a:fld>
            <a:endParaRPr 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157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0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1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1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1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18.png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18.png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2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2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2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2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2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2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3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4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4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23.png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17.png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5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5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5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5.xml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5.xml"/></Relationships>
</file>

<file path=ppt/slideLayouts/_rels/slideLayout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5.xml"/></Relationships>
</file>

<file path=ppt/slideLayouts/_rels/slideLayout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5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27.jpg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23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17.png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6.xml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6.xml"/></Relationships>
</file>

<file path=ppt/slideLayouts/_rels/slideLayout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6.xml"/></Relationships>
</file>

<file path=ppt/slideLayouts/_rels/slideLayout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6.xml"/></Relationships>
</file>

<file path=ppt/slideLayouts/_rels/slideLayout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6.xml"/></Relationships>
</file>

<file path=ppt/slideLayouts/_rels/slideLayout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6.xml"/></Relationships>
</file>

<file path=ppt/slideLayouts/_rels/slideLayout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6.xml"/></Relationships>
</file>

<file path=ppt/slideLayouts/_rels/slideLayout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6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6.xml"/></Relationships>
</file>

<file path=ppt/slideLayouts/_rels/slideLayout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6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6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Layouts/_rels/slideLayout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27.jpg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23.png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17.png"/></Relationships>
</file>

<file path=ppt/slideLayouts/_rels/slideLayout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7.xml"/></Relationships>
</file>

<file path=ppt/slideLayouts/_rels/slideLayout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7.xml"/></Relationships>
</file>

<file path=ppt/slideLayouts/_rels/slideLayout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7.xml"/></Relationships>
</file>

<file path=ppt/slideLayouts/_rels/slideLayout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7.xml"/></Relationships>
</file>

<file path=ppt/slideLayouts/_rels/slideLayout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7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7.xml"/></Relationships>
</file>

<file path=ppt/slideLayouts/_rels/slideLayout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7.xml"/></Relationships>
</file>

<file path=ppt/slideLayouts/_rels/slideLayout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7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7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7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7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Layouts/_rels/slideLayout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27.jp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8.xml"/><Relationship Id="rId4" Type="http://schemas.openxmlformats.org/officeDocument/2006/relationships/image" Target="../media/image23.png"/></Relationships>
</file>

<file path=ppt/slideLayouts/_rels/slideLayout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8.xml"/><Relationship Id="rId4" Type="http://schemas.openxmlformats.org/officeDocument/2006/relationships/image" Target="../media/image17.png"/></Relationships>
</file>

<file path=ppt/slideLayouts/_rels/slideLayout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8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8.xml"/></Relationships>
</file>

<file path=ppt/slideLayouts/_rels/slideLayout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8.xml"/></Relationships>
</file>

<file path=ppt/slideLayouts/_rels/slideLayout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8.xml"/></Relationships>
</file>

<file path=ppt/slideLayouts/_rels/slideLayout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8.xml"/></Relationships>
</file>

<file path=ppt/slideLayouts/_rels/slideLayout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8.xml"/></Relationships>
</file>

<file path=ppt/slideLayouts/_rels/slideLayout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8.xml"/></Relationships>
</file>

<file path=ppt/slideLayouts/_rels/slideLayout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8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8.xml"/></Relationships>
</file>

<file path=ppt/slideLayouts/_rels/slideLayout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8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8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Layouts/_rels/slideLayout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8.xml"/><Relationship Id="rId4" Type="http://schemas.openxmlformats.org/officeDocument/2006/relationships/image" Target="../media/image27.jpg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9.xml"/><Relationship Id="rId4" Type="http://schemas.openxmlformats.org/officeDocument/2006/relationships/image" Target="../media/image23.png"/></Relationships>
</file>

<file path=ppt/slideLayouts/_rels/slideLayout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9.xml"/><Relationship Id="rId4" Type="http://schemas.openxmlformats.org/officeDocument/2006/relationships/image" Target="../media/image17.png"/></Relationships>
</file>

<file path=ppt/slideLayouts/_rels/slideLayout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9.xml"/></Relationships>
</file>

<file path=ppt/slideLayouts/_rels/slideLayout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9.xml"/></Relationships>
</file>

<file path=ppt/slideLayouts/_rels/slideLayout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9.xml"/></Relationships>
</file>

<file path=ppt/slideLayouts/_rels/slideLayout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9.xml"/></Relationships>
</file>

<file path=ppt/slideLayouts/_rels/slideLayout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9.xml"/></Relationships>
</file>

<file path=ppt/slideLayouts/_rels/slideLayout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9.xml"/></Relationships>
</file>

<file path=ppt/slideLayouts/_rels/slideLayout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9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9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9.xml"/></Relationships>
</file>

<file path=ppt/slideLayouts/_rels/slideLayout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9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9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Layouts/_rels/slideLayout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9.xml"/><Relationship Id="rId4" Type="http://schemas.openxmlformats.org/officeDocument/2006/relationships/image" Target="../media/image27.jpg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0.xml"/><Relationship Id="rId4" Type="http://schemas.openxmlformats.org/officeDocument/2006/relationships/image" Target="../media/image23.png"/></Relationships>
</file>

<file path=ppt/slideLayouts/_rels/slideLayout4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0.xml"/><Relationship Id="rId4" Type="http://schemas.openxmlformats.org/officeDocument/2006/relationships/image" Target="../media/image17.png"/></Relationships>
</file>

<file path=ppt/slideLayouts/_rels/slideLayout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0.xml"/></Relationships>
</file>

<file path=ppt/slideLayouts/_rels/slideLayout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0.xml"/></Relationships>
</file>

<file path=ppt/slideLayouts/_rels/slideLayout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0.xml"/></Relationships>
</file>

<file path=ppt/slideLayouts/_rels/slideLayout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0.xml"/></Relationships>
</file>

<file path=ppt/slideLayouts/_rels/slideLayout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0.xml"/></Relationships>
</file>

<file path=ppt/slideLayouts/_rels/slideLayout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0.xml"/></Relationships>
</file>

<file path=ppt/slideLayouts/_rels/slideLayout4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0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0.xml"/></Relationships>
</file>

<file path=ppt/slideLayouts/_rels/slideLayout4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0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0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Layouts/_rels/slideLayout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0.xml"/><Relationship Id="rId4" Type="http://schemas.openxmlformats.org/officeDocument/2006/relationships/image" Target="../media/image27.jpg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1.xml"/><Relationship Id="rId4" Type="http://schemas.openxmlformats.org/officeDocument/2006/relationships/image" Target="../media/image2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1.xml"/><Relationship Id="rId4" Type="http://schemas.openxmlformats.org/officeDocument/2006/relationships/image" Target="../media/image17.png"/></Relationships>
</file>

<file path=ppt/slideLayouts/_rels/slideLayout5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1.xml"/></Relationships>
</file>

<file path=ppt/slideLayouts/_rels/slideLayout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1.xml"/></Relationships>
</file>

<file path=ppt/slideLayouts/_rels/slideLayout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1.xml"/></Relationships>
</file>

<file path=ppt/slideLayouts/_rels/slideLayout5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1.xml"/></Relationships>
</file>

<file path=ppt/slideLayouts/_rels/slideLayout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1.xml"/></Relationships>
</file>

<file path=ppt/slideLayouts/_rels/slideLayout5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1.xml"/></Relationships>
</file>

<file path=ppt/slideLayouts/_rels/slideLayout5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1.xml"/></Relationships>
</file>

<file path=ppt/slideLayouts/_rels/slideLayout5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1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1.xml"/></Relationships>
</file>

<file path=ppt/slideLayouts/_rels/slideLayout5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1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1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Layouts/_rels/slideLayout5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1.xml"/><Relationship Id="rId4" Type="http://schemas.openxmlformats.org/officeDocument/2006/relationships/image" Target="../media/image27.jpg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27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68966"/>
            <a:ext cx="7171399" cy="1796217"/>
          </a:xfrm>
          <a:noFill/>
        </p:spPr>
        <p:txBody>
          <a:bodyPr tIns="91413" bIns="91413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985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741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Gu Blank Acc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9524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gray">
          <a:xfrm>
            <a:off x="519248" y="1562101"/>
            <a:ext cx="8015152" cy="40671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391" tIns="45697" rIns="91391" bIns="45697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612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6702" y="1805271"/>
            <a:ext cx="7049316" cy="686983"/>
          </a:xfrm>
          <a:prstGeom prst="rect">
            <a:avLst/>
          </a:prstGeom>
        </p:spPr>
        <p:txBody>
          <a:bodyPr vert="horz" wrap="square" lIns="182880" tIns="182880" rIns="0" bIns="0" rtlCol="0" anchor="t" anchorCtr="0">
            <a:spAutoFit/>
          </a:bodyPr>
          <a:lstStyle>
            <a:lvl1pPr marL="574565" indent="-571390">
              <a:buNone/>
              <a:defRPr lang="en-US" sz="3200" b="1" spc="-100" baseline="0" dirty="0" smtClean="0">
                <a:solidFill>
                  <a:schemeClr val="tx1">
                    <a:alpha val="99000"/>
                  </a:schemeClr>
                </a:solidFill>
                <a:latin typeface="Segoe UI Light" pitchFamily="34" charset="0"/>
              </a:defRPr>
            </a:lvl1pPr>
            <a:lvl2pPr marL="346009" indent="-342834">
              <a:buNone/>
              <a:defRPr lang="en-US" spc="-50" baseline="0" dirty="0" smtClean="0">
                <a:solidFill>
                  <a:schemeClr val="tx1">
                    <a:alpha val="99000"/>
                  </a:schemeClr>
                </a:solidFill>
              </a:defRPr>
            </a:lvl2pPr>
          </a:lstStyle>
          <a:p>
            <a:pPr marL="3174" lvl="0" indent="0">
              <a:spcBef>
                <a:spcPts val="0"/>
              </a:spcBef>
              <a:spcAft>
                <a:spcPts val="900"/>
              </a:spcAft>
              <a:buSzPct val="80000"/>
            </a:pPr>
            <a:r>
              <a:rPr lang="es-ES" dirty="0" smtClean="0"/>
              <a:t>Speaker </a:t>
            </a:r>
            <a:r>
              <a:rPr lang="es-ES" dirty="0" err="1" smtClean="0"/>
              <a:t>Name</a:t>
            </a: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21345" y="228601"/>
            <a:ext cx="11149439" cy="83093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en-US" sz="5399" b="0" cap="none" spc="-100" baseline="0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Segoe UI Light" pitchFamily="34" charset="0"/>
                <a:cs typeface="Arial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About me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 rot="240000">
            <a:off x="8359521" y="1649192"/>
            <a:ext cx="3072384" cy="30723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02" y="4933260"/>
            <a:ext cx="2336293" cy="944901"/>
          </a:xfrm>
          <a:prstGeom prst="rect">
            <a:avLst/>
          </a:prstGeom>
        </p:spPr>
      </p:pic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76702" y="2510035"/>
            <a:ext cx="7049316" cy="686983"/>
          </a:xfrm>
          <a:prstGeom prst="rect">
            <a:avLst/>
          </a:prstGeom>
        </p:spPr>
        <p:txBody>
          <a:bodyPr vert="horz" wrap="square" lIns="182880" tIns="182880" rIns="0" bIns="0" rtlCol="0" anchor="t" anchorCtr="0">
            <a:spAutoFit/>
          </a:bodyPr>
          <a:lstStyle>
            <a:lvl1pPr>
              <a:defRPr lang="en-US" sz="3200" b="0" spc="-100" baseline="0" dirty="0">
                <a:solidFill>
                  <a:schemeClr val="tx1">
                    <a:alpha val="99000"/>
                  </a:schemeClr>
                </a:solidFill>
                <a:latin typeface="Segoe UI Light" pitchFamily="34" charset="0"/>
              </a:defRPr>
            </a:lvl1pPr>
          </a:lstStyle>
          <a:p>
            <a:pPr marL="3174" lvl="0" indent="0">
              <a:spcBef>
                <a:spcPts val="0"/>
              </a:spcBef>
              <a:spcAft>
                <a:spcPts val="900"/>
              </a:spcAft>
              <a:buSzPct val="80000"/>
              <a:buNone/>
            </a:pPr>
            <a:r>
              <a:rPr lang="es-ES" dirty="0" smtClean="0"/>
              <a:t>Speaker </a:t>
            </a:r>
            <a:r>
              <a:rPr lang="es-ES" dirty="0" err="1" smtClean="0"/>
              <a:t>background</a:t>
            </a:r>
            <a:r>
              <a:rPr lang="es-ES" dirty="0" smtClean="0"/>
              <a:t> &amp; </a:t>
            </a:r>
            <a:r>
              <a:rPr lang="es-ES" dirty="0" err="1" smtClean="0"/>
              <a:t>contact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82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018" y="289516"/>
            <a:ext cx="11467743" cy="89966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5032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ic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59018" y="289516"/>
            <a:ext cx="11467743" cy="89966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5373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776" y="3977095"/>
            <a:ext cx="11500590" cy="1404914"/>
          </a:xfrm>
          <a:prstGeom prst="rect">
            <a:avLst/>
          </a:prstGeom>
          <a:noFill/>
        </p:spPr>
        <p:txBody>
          <a:bodyPr lIns="107536" tIns="80653" rIns="107536" bIns="80653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lang="en-US" dirty="0" smtClean="0"/>
              <a:t>//Title</a:t>
            </a:r>
          </a:p>
          <a:p>
            <a:pPr lvl="0"/>
            <a:r>
              <a:rPr lang="en-US" dirty="0" smtClean="0"/>
              <a:t>//Group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61972" y="2618760"/>
            <a:ext cx="11490796" cy="1162564"/>
          </a:xfrm>
          <a:prstGeom prst="rect">
            <a:avLst/>
          </a:prstGeom>
          <a:noFill/>
        </p:spPr>
        <p:txBody>
          <a:bodyPr lIns="107536" tIns="67211" rIns="107536" bIns="67211" anchor="t" anchorCtr="0"/>
          <a:lstStyle>
            <a:lvl1pPr>
              <a:defRPr sz="73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Connect("Name");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6274819"/>
            <a:ext cx="12192000" cy="5831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60">
              <a:defRPr/>
            </a:pPr>
            <a:endParaRPr lang="en-US" sz="1733" dirty="0">
              <a:solidFill>
                <a:srgbClr val="2BB8EB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454" y="6471839"/>
            <a:ext cx="983510" cy="2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313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a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776" y="3977095"/>
            <a:ext cx="11500590" cy="1404914"/>
          </a:xfrm>
          <a:prstGeom prst="rect">
            <a:avLst/>
          </a:prstGeom>
          <a:noFill/>
        </p:spPr>
        <p:txBody>
          <a:bodyPr lIns="107536" tIns="80653" rIns="107536" bIns="80653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lang="en-US" dirty="0" smtClean="0"/>
              <a:t>//Title</a:t>
            </a:r>
          </a:p>
          <a:p>
            <a:pPr lvl="0"/>
            <a:r>
              <a:rPr lang="en-US" dirty="0" smtClean="0"/>
              <a:t>//Group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61972" y="2618760"/>
            <a:ext cx="11490796" cy="1162564"/>
          </a:xfrm>
          <a:prstGeom prst="rect">
            <a:avLst/>
          </a:prstGeom>
          <a:noFill/>
        </p:spPr>
        <p:txBody>
          <a:bodyPr lIns="107536" tIns="67211" rIns="107536" bIns="67211" anchor="t" anchorCtr="0"/>
          <a:lstStyle>
            <a:lvl1pPr>
              <a:defRPr sz="73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Connect("Name");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274819"/>
            <a:ext cx="12192000" cy="5831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60">
              <a:defRPr/>
            </a:pPr>
            <a:endParaRPr lang="en-US" sz="1733" dirty="0">
              <a:solidFill>
                <a:srgbClr val="2BB8EB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454" y="6471839"/>
            <a:ext cx="983510" cy="2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413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Ha Tit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776" y="3977095"/>
            <a:ext cx="11500590" cy="1404914"/>
          </a:xfrm>
          <a:prstGeom prst="rect">
            <a:avLst/>
          </a:prstGeom>
          <a:noFill/>
        </p:spPr>
        <p:txBody>
          <a:bodyPr lIns="107536" tIns="80653" rIns="107536" bIns="80653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lang="en-US" dirty="0" smtClean="0"/>
              <a:t>//Title</a:t>
            </a:r>
          </a:p>
          <a:p>
            <a:pPr lvl="0"/>
            <a:r>
              <a:rPr lang="en-US" dirty="0" smtClean="0"/>
              <a:t>//Group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61972" y="2618760"/>
            <a:ext cx="11490796" cy="1162564"/>
          </a:xfrm>
          <a:prstGeom prst="rect">
            <a:avLst/>
          </a:prstGeom>
          <a:noFill/>
        </p:spPr>
        <p:txBody>
          <a:bodyPr lIns="107536" tIns="67211" rIns="107536" bIns="67211" anchor="t" anchorCtr="0"/>
          <a:lstStyle>
            <a:lvl1pPr>
              <a:defRPr sz="73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Connect("Name");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274819"/>
            <a:ext cx="12192000" cy="5831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60">
              <a:defRPr/>
            </a:pPr>
            <a:endParaRPr lang="en-US" sz="1733" dirty="0">
              <a:solidFill>
                <a:srgbClr val="2BB8EB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454" y="6471839"/>
            <a:ext cx="983510" cy="2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05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anHa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776" y="3977095"/>
            <a:ext cx="11500590" cy="1404914"/>
          </a:xfrm>
          <a:prstGeom prst="rect">
            <a:avLst/>
          </a:prstGeom>
          <a:noFill/>
        </p:spPr>
        <p:txBody>
          <a:bodyPr lIns="107536" tIns="80653" rIns="107536" bIns="80653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lang="en-US" dirty="0" smtClean="0"/>
              <a:t>//Title</a:t>
            </a:r>
          </a:p>
          <a:p>
            <a:pPr lvl="0"/>
            <a:r>
              <a:rPr lang="en-US" dirty="0" smtClean="0"/>
              <a:t>//Group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61972" y="2618760"/>
            <a:ext cx="11490796" cy="1162564"/>
          </a:xfrm>
          <a:prstGeom prst="rect">
            <a:avLst/>
          </a:prstGeom>
          <a:noFill/>
        </p:spPr>
        <p:txBody>
          <a:bodyPr lIns="107536" tIns="67211" rIns="107536" bIns="67211" anchor="t" anchorCtr="0"/>
          <a:lstStyle>
            <a:lvl1pPr>
              <a:defRPr sz="73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Connect("Name");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274819"/>
            <a:ext cx="12192000" cy="5831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60">
              <a:defRPr/>
            </a:pPr>
            <a:endParaRPr lang="en-US" sz="1733" dirty="0">
              <a:solidFill>
                <a:srgbClr val="2BB8EB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454" y="6471839"/>
            <a:ext cx="983510" cy="2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61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Gu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776" y="3977095"/>
            <a:ext cx="11500590" cy="1404914"/>
          </a:xfrm>
          <a:prstGeom prst="rect">
            <a:avLst/>
          </a:prstGeom>
          <a:noFill/>
        </p:spPr>
        <p:txBody>
          <a:bodyPr lIns="107536" tIns="80653" rIns="107536" bIns="80653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lang="en-US" dirty="0" smtClean="0"/>
              <a:t>//Title</a:t>
            </a:r>
          </a:p>
          <a:p>
            <a:pPr lvl="0"/>
            <a:r>
              <a:rPr lang="en-US" dirty="0" smtClean="0"/>
              <a:t>//Group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61972" y="2618760"/>
            <a:ext cx="11490796" cy="1162564"/>
          </a:xfrm>
          <a:prstGeom prst="rect">
            <a:avLst/>
          </a:prstGeom>
          <a:noFill/>
        </p:spPr>
        <p:txBody>
          <a:bodyPr lIns="107536" tIns="67211" rIns="107536" bIns="67211" anchor="t" anchorCtr="0"/>
          <a:lstStyle>
            <a:lvl1pPr>
              <a:defRPr sz="73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Connect("Name");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6274819"/>
            <a:ext cx="12192000" cy="5831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60">
              <a:defRPr/>
            </a:pPr>
            <a:endParaRPr lang="en-US" sz="1733" dirty="0">
              <a:solidFill>
                <a:srgbClr val="2BB8EB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454" y="6471839"/>
            <a:ext cx="983510" cy="2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66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Break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77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Breaker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139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280417"/>
            <a:ext cx="11151918" cy="771150"/>
          </a:xfrm>
        </p:spPr>
        <p:txBody>
          <a:bodyPr/>
          <a:lstStyle>
            <a:lvl1pPr>
              <a:defRPr>
                <a:solidFill>
                  <a:srgbClr val="68217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1001" y="1225699"/>
            <a:ext cx="11151918" cy="114942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4000" spc="-100" baseline="0">
                <a:solidFill>
                  <a:srgbClr val="68217A"/>
                </a:solidFill>
                <a:latin typeface="Segoe UI Light" pitchFamily="34" charset="0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2133" spc="-51" baseline="0">
                <a:solidFill>
                  <a:srgbClr val="68217A"/>
                </a:solidFill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defRPr sz="2000"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3834070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a Break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77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Breaker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194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Ha Break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77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Breaker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562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anHa Break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77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Breaker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922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Gu Break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77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Breaker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566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Blank Acc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2500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a Blank Acc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220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Ha Blank Acc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6107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anHa Blank Acc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8151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Gu Blank Acc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8187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ianHa Title Only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59018" y="289516"/>
            <a:ext cx="11467743" cy="89966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1" y="6297619"/>
            <a:ext cx="4650647" cy="560381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3427" tIns="170742" rIns="213427" bIns="17074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8819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8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6349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2082616"/>
            <a:ext cx="11653523" cy="132672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5294">
                <a:solidFill>
                  <a:schemeClr val="tx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tx1"/>
                </a:solidFill>
              </a:defRPr>
            </a:lvl2pPr>
            <a:lvl3pPr marL="227142" indent="0">
              <a:buNone/>
              <a:tabLst/>
              <a:defRPr sz="1961">
                <a:solidFill>
                  <a:schemeClr val="tx1"/>
                </a:solidFill>
              </a:defRPr>
            </a:lvl3pPr>
            <a:lvl4pPr marL="451172" indent="0">
              <a:buNone/>
              <a:defRPr>
                <a:solidFill>
                  <a:schemeClr val="tx1"/>
                </a:solidFill>
              </a:defRPr>
            </a:lvl4pPr>
            <a:lvl5pPr marL="672092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769394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2765"/>
            <a:ext cx="12192000" cy="110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11"/>
            <a:endParaRPr lang="es-ES" sz="2357">
              <a:solidFill>
                <a:srgbClr val="2BB8EB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" y="2765"/>
            <a:ext cx="12192000" cy="110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11"/>
            <a:endParaRPr lang="es-ES" sz="2357">
              <a:solidFill>
                <a:srgbClr val="2BB8EB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" y="2765"/>
            <a:ext cx="12192000" cy="110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11"/>
            <a:endParaRPr lang="es-ES" sz="2357">
              <a:solidFill>
                <a:srgbClr val="2BB8EB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" y="2765"/>
            <a:ext cx="12192000" cy="110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11"/>
            <a:endParaRPr lang="es-ES" sz="2357">
              <a:solidFill>
                <a:srgbClr val="2BB8EB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000" y="1"/>
            <a:ext cx="11520000" cy="120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66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s-ES" dirty="0"/>
          </a:p>
        </p:txBody>
      </p:sp>
      <p:sp>
        <p:nvSpPr>
          <p:cNvPr id="8" name="Rectangle 7"/>
          <p:cNvSpPr/>
          <p:nvPr/>
        </p:nvSpPr>
        <p:spPr>
          <a:xfrm>
            <a:off x="-3298" y="2768"/>
            <a:ext cx="96000" cy="1104000"/>
          </a:xfrm>
          <a:prstGeom prst="rect">
            <a:avLst/>
          </a:prstGeom>
          <a:solidFill>
            <a:srgbClr val="19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11"/>
            <a:endParaRPr lang="es-ES" sz="2357">
              <a:solidFill>
                <a:srgbClr val="2BB8EB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3298" y="2768"/>
            <a:ext cx="96000" cy="1104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11"/>
            <a:endParaRPr lang="es-ES" sz="2357">
              <a:solidFill>
                <a:srgbClr val="2BB8EB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3298" y="2768"/>
            <a:ext cx="96000" cy="11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11"/>
            <a:endParaRPr lang="es-ES" sz="2357">
              <a:solidFill>
                <a:srgbClr val="2BB8EB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4" y="6405331"/>
            <a:ext cx="2438400" cy="336546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-3298" y="2768"/>
            <a:ext cx="96000" cy="1104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11"/>
            <a:endParaRPr lang="es-ES" sz="2357">
              <a:solidFill>
                <a:srgbClr val="2BB8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368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778" y="3977096"/>
            <a:ext cx="11500591" cy="1404915"/>
          </a:xfrm>
          <a:prstGeom prst="rect">
            <a:avLst/>
          </a:prstGeom>
          <a:noFill/>
        </p:spPr>
        <p:txBody>
          <a:bodyPr lIns="107536" tIns="80653" rIns="107536" bIns="80653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lang="en-US" dirty="0" smtClean="0"/>
              <a:t>//Title</a:t>
            </a:r>
          </a:p>
          <a:p>
            <a:pPr lvl="0"/>
            <a:r>
              <a:rPr lang="en-US" dirty="0" smtClean="0"/>
              <a:t>//Group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61973" y="2618761"/>
            <a:ext cx="11490796" cy="1162564"/>
          </a:xfrm>
          <a:prstGeom prst="rect">
            <a:avLst/>
          </a:prstGeom>
          <a:noFill/>
        </p:spPr>
        <p:txBody>
          <a:bodyPr lIns="107536" tIns="67211" rIns="107536" bIns="67211" anchor="t" anchorCtr="0"/>
          <a:lstStyle>
            <a:lvl1pPr>
              <a:defRPr sz="73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Connect("Name");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8" y="513162"/>
            <a:ext cx="1426504" cy="30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72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a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778" y="3977096"/>
            <a:ext cx="11500591" cy="1404915"/>
          </a:xfrm>
          <a:prstGeom prst="rect">
            <a:avLst/>
          </a:prstGeom>
          <a:noFill/>
        </p:spPr>
        <p:txBody>
          <a:bodyPr lIns="107536" tIns="80653" rIns="107536" bIns="80653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lang="en-US" dirty="0" smtClean="0"/>
              <a:t>//Title</a:t>
            </a:r>
          </a:p>
          <a:p>
            <a:pPr lvl="0"/>
            <a:r>
              <a:rPr lang="en-US" dirty="0" smtClean="0"/>
              <a:t>//Group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61973" y="2618761"/>
            <a:ext cx="11490796" cy="1162564"/>
          </a:xfrm>
          <a:prstGeom prst="rect">
            <a:avLst/>
          </a:prstGeom>
          <a:noFill/>
        </p:spPr>
        <p:txBody>
          <a:bodyPr lIns="107536" tIns="67211" rIns="107536" bIns="67211" anchor="t" anchorCtr="0"/>
          <a:lstStyle>
            <a:lvl1pPr>
              <a:defRPr sz="73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Connect("Name");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8" y="513162"/>
            <a:ext cx="1426504" cy="30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40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Ha Tit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778" y="3977096"/>
            <a:ext cx="11500591" cy="1404915"/>
          </a:xfrm>
          <a:prstGeom prst="rect">
            <a:avLst/>
          </a:prstGeom>
          <a:noFill/>
        </p:spPr>
        <p:txBody>
          <a:bodyPr lIns="107536" tIns="80653" rIns="107536" bIns="80653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lang="en-US" dirty="0" smtClean="0"/>
              <a:t>//Title</a:t>
            </a:r>
          </a:p>
          <a:p>
            <a:pPr lvl="0"/>
            <a:r>
              <a:rPr lang="en-US" dirty="0" smtClean="0"/>
              <a:t>//Group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61973" y="2618761"/>
            <a:ext cx="11490796" cy="1162564"/>
          </a:xfrm>
          <a:prstGeom prst="rect">
            <a:avLst/>
          </a:prstGeom>
          <a:noFill/>
        </p:spPr>
        <p:txBody>
          <a:bodyPr lIns="107536" tIns="67211" rIns="107536" bIns="67211" anchor="t" anchorCtr="0"/>
          <a:lstStyle>
            <a:lvl1pPr>
              <a:defRPr sz="73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Connect("Name");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8" y="513162"/>
            <a:ext cx="1426504" cy="30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99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anHa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778" y="3977096"/>
            <a:ext cx="11500591" cy="1404915"/>
          </a:xfrm>
          <a:prstGeom prst="rect">
            <a:avLst/>
          </a:prstGeom>
          <a:noFill/>
        </p:spPr>
        <p:txBody>
          <a:bodyPr lIns="107536" tIns="80653" rIns="107536" bIns="80653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lang="en-US" dirty="0" smtClean="0"/>
              <a:t>//Title</a:t>
            </a:r>
          </a:p>
          <a:p>
            <a:pPr lvl="0"/>
            <a:r>
              <a:rPr lang="en-US" dirty="0" smtClean="0"/>
              <a:t>//Group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61973" y="2618761"/>
            <a:ext cx="11490796" cy="1162564"/>
          </a:xfrm>
          <a:prstGeom prst="rect">
            <a:avLst/>
          </a:prstGeom>
          <a:noFill/>
        </p:spPr>
        <p:txBody>
          <a:bodyPr lIns="107536" tIns="67211" rIns="107536" bIns="67211" anchor="t" anchorCtr="0"/>
          <a:lstStyle>
            <a:lvl1pPr>
              <a:defRPr sz="73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Connect("Name");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8" y="513162"/>
            <a:ext cx="1426504" cy="30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380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Gu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778" y="3977096"/>
            <a:ext cx="11500591" cy="1404915"/>
          </a:xfrm>
          <a:prstGeom prst="rect">
            <a:avLst/>
          </a:prstGeom>
          <a:noFill/>
        </p:spPr>
        <p:txBody>
          <a:bodyPr lIns="107536" tIns="80653" rIns="107536" bIns="80653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lang="en-US" dirty="0" smtClean="0"/>
              <a:t>//Title</a:t>
            </a:r>
          </a:p>
          <a:p>
            <a:pPr lvl="0"/>
            <a:r>
              <a:rPr lang="en-US" dirty="0" smtClean="0"/>
              <a:t>//Group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61973" y="2618761"/>
            <a:ext cx="11490796" cy="1162564"/>
          </a:xfrm>
          <a:prstGeom prst="rect">
            <a:avLst/>
          </a:prstGeom>
          <a:noFill/>
        </p:spPr>
        <p:txBody>
          <a:bodyPr lIns="107536" tIns="67211" rIns="107536" bIns="67211" anchor="t" anchorCtr="0"/>
          <a:lstStyle>
            <a:lvl1pPr>
              <a:defRPr sz="73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Connect("Name");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8" y="513162"/>
            <a:ext cx="1426504" cy="30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34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Break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81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Breaker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983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a Break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81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Breaker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278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Ha Break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81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Breaker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471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anHa Break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81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Breaker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24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 Content One Ti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044355" y="2082615"/>
            <a:ext cx="3881519" cy="3586208"/>
          </a:xfrm>
          <a:solidFill>
            <a:schemeClr val="accent3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42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172" indent="0">
              <a:buNone/>
              <a:defRPr>
                <a:solidFill>
                  <a:schemeClr val="bg1"/>
                </a:solidFill>
              </a:defRPr>
            </a:lvl4pPr>
            <a:lvl5pPr marL="672092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2082616"/>
            <a:ext cx="7171399" cy="2988969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5294">
                <a:solidFill>
                  <a:schemeClr val="tx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tx1"/>
                </a:solidFill>
              </a:defRPr>
            </a:lvl2pPr>
            <a:lvl3pPr marL="227142" indent="0">
              <a:buNone/>
              <a:tabLst/>
              <a:defRPr sz="1961">
                <a:solidFill>
                  <a:schemeClr val="tx1"/>
                </a:solidFill>
              </a:defRPr>
            </a:lvl3pPr>
            <a:lvl4pPr marL="451172" indent="0">
              <a:buNone/>
              <a:defRPr>
                <a:solidFill>
                  <a:schemeClr val="tx1"/>
                </a:solidFill>
              </a:defRPr>
            </a:lvl4pPr>
            <a:lvl5pPr marL="672092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524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Gu Break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81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Breaker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566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Blank Acc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0460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a Blank Acc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4189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Ha Blank Acc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820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anHa Blank Acc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3464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Gu Blank Acc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3458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ma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6" y="1778409"/>
            <a:ext cx="11467744" cy="1649683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2400">
                <a:solidFill>
                  <a:srgbClr val="616161"/>
                </a:solidFill>
                <a:latin typeface="Segoe UI Light"/>
                <a:cs typeface="Segoe UI Light"/>
              </a:defRPr>
            </a:lvl1pPr>
            <a:lvl2pPr marL="867004" indent="-333465">
              <a:buFont typeface="Lucida Grande"/>
              <a:buChar char="—"/>
              <a:defRPr sz="1867">
                <a:solidFill>
                  <a:srgbClr val="616161"/>
                </a:solidFill>
                <a:latin typeface="Segoe UI Light"/>
                <a:cs typeface="Segoe UI Light"/>
              </a:defRPr>
            </a:lvl2pPr>
            <a:lvl3pPr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3pPr>
            <a:lvl4pPr marL="1867393" indent="-266771">
              <a:buFont typeface="Lucida Grande"/>
              <a:buChar char="—"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4pPr>
            <a:lvl5pPr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9019" y="289517"/>
            <a:ext cx="11467743" cy="8996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1616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1122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48683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Ha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6" y="1778409"/>
            <a:ext cx="11467744" cy="164951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2399">
                <a:solidFill>
                  <a:srgbClr val="616161"/>
                </a:solidFill>
                <a:latin typeface="Segoe UI Light"/>
                <a:cs typeface="Segoe UI Light"/>
              </a:defRPr>
            </a:lvl1pPr>
            <a:lvl2pPr marL="866933" indent="-333437">
              <a:buFont typeface="Lucida Grande"/>
              <a:buChar char="—"/>
              <a:defRPr sz="1867">
                <a:solidFill>
                  <a:srgbClr val="616161"/>
                </a:solidFill>
                <a:latin typeface="Segoe UI Light"/>
                <a:cs typeface="Segoe UI Light"/>
              </a:defRPr>
            </a:lvl2pPr>
            <a:lvl3pPr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3pPr>
            <a:lvl4pPr marL="1867240" indent="-266748">
              <a:buFont typeface="Lucida Grande"/>
              <a:buChar char="—"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4pPr>
            <a:lvl5pPr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9019" y="289517"/>
            <a:ext cx="11467743" cy="8996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1616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203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Ha Title and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6" y="1778409"/>
            <a:ext cx="11467744" cy="16495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399">
                <a:solidFill>
                  <a:srgbClr val="616161"/>
                </a:solidFill>
                <a:latin typeface="Segoe UI Light"/>
                <a:cs typeface="Segoe UI Light"/>
              </a:defRPr>
            </a:lvl1pPr>
            <a:lvl2pPr marL="533496" indent="0">
              <a:buFont typeface="Lucida Grande"/>
              <a:buNone/>
              <a:defRPr sz="1867">
                <a:solidFill>
                  <a:srgbClr val="616161"/>
                </a:solidFill>
                <a:latin typeface="Segoe UI Light"/>
                <a:cs typeface="Segoe UI Light"/>
              </a:defRPr>
            </a:lvl2pPr>
            <a:lvl3pPr marL="1066995" indent="0"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3pPr>
            <a:lvl4pPr marL="1600492" indent="0">
              <a:buFont typeface="Lucida Grande"/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4pPr>
            <a:lvl5pPr marL="2133989" indent="0"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9019" y="289517"/>
            <a:ext cx="11467743" cy="8996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1616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8861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6"/>
            <a:ext cx="5378548" cy="2988969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5294">
                <a:solidFill>
                  <a:schemeClr val="accent2"/>
                </a:solidFill>
              </a:defRPr>
            </a:lvl1pPr>
            <a:lvl2pPr marL="0" indent="0">
              <a:spcBef>
                <a:spcPts val="1059"/>
              </a:spcBef>
              <a:buNone/>
              <a:defRPr sz="1961"/>
            </a:lvl2pPr>
            <a:lvl3pPr marL="227142" indent="0">
              <a:buNone/>
              <a:tabLst/>
              <a:defRPr sz="1961"/>
            </a:lvl3pPr>
            <a:lvl4pPr marL="451172" indent="0">
              <a:buNone/>
              <a:defRPr/>
            </a:lvl4pPr>
            <a:lvl5pPr marL="672092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1100" y="1176725"/>
            <a:ext cx="2644453" cy="2644828"/>
          </a:xfrm>
          <a:solidFill>
            <a:srgbClr val="55C5E9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tx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tx1"/>
                </a:solidFill>
              </a:defRPr>
            </a:lvl2pPr>
            <a:lvl3pPr marL="227142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172" indent="0">
              <a:buNone/>
              <a:defRPr>
                <a:solidFill>
                  <a:schemeClr val="bg1"/>
                </a:solidFill>
              </a:defRPr>
            </a:lvl4pPr>
            <a:lvl5pPr marL="672092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9238156" y="1176725"/>
            <a:ext cx="2689274" cy="264482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42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172" indent="0">
              <a:buNone/>
              <a:defRPr>
                <a:solidFill>
                  <a:schemeClr val="bg1"/>
                </a:solidFill>
              </a:defRPr>
            </a:lvl4pPr>
            <a:lvl5pPr marL="672092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541100" y="3867937"/>
            <a:ext cx="2644453" cy="2689656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42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172" indent="0">
              <a:buNone/>
              <a:defRPr>
                <a:solidFill>
                  <a:schemeClr val="bg1"/>
                </a:solidFill>
              </a:defRPr>
            </a:lvl4pPr>
            <a:lvl5pPr marL="672092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238156" y="3867937"/>
            <a:ext cx="2689274" cy="2689656"/>
          </a:xfrm>
          <a:solidFill>
            <a:schemeClr val="accent5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42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172" indent="0">
              <a:buNone/>
              <a:defRPr>
                <a:solidFill>
                  <a:schemeClr val="bg1"/>
                </a:solidFill>
              </a:defRPr>
            </a:lvl4pPr>
            <a:lvl5pPr marL="672092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101515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Ha 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9019" y="289517"/>
            <a:ext cx="11467743" cy="89966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59018" y="1198451"/>
            <a:ext cx="5393404" cy="16495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399">
                <a:solidFill>
                  <a:srgbClr val="616161"/>
                </a:solidFill>
                <a:latin typeface="Segoe UI Light"/>
                <a:cs typeface="Segoe UI Light"/>
              </a:defRPr>
            </a:lvl1pPr>
            <a:lvl2pPr marL="533496" indent="0">
              <a:buFont typeface="Lucida Grande"/>
              <a:buNone/>
              <a:defRPr sz="1867">
                <a:solidFill>
                  <a:srgbClr val="616161"/>
                </a:solidFill>
                <a:latin typeface="Segoe UI Light"/>
                <a:cs typeface="Segoe UI Light"/>
              </a:defRPr>
            </a:lvl2pPr>
            <a:lvl3pPr marL="1066995" indent="0"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3pPr>
            <a:lvl4pPr marL="1600492" indent="0">
              <a:buFont typeface="Lucida Grande"/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4pPr>
            <a:lvl5pPr marL="2133989" indent="0"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447770" y="1198451"/>
            <a:ext cx="5393404" cy="16495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399">
                <a:solidFill>
                  <a:srgbClr val="616161"/>
                </a:solidFill>
                <a:latin typeface="Segoe UI Light"/>
                <a:cs typeface="Segoe UI Light"/>
              </a:defRPr>
            </a:lvl1pPr>
            <a:lvl2pPr marL="533496" indent="0">
              <a:buFont typeface="Lucida Grande"/>
              <a:buNone/>
              <a:defRPr sz="1867">
                <a:solidFill>
                  <a:srgbClr val="616161"/>
                </a:solidFill>
                <a:latin typeface="Segoe UI Light"/>
                <a:cs typeface="Segoe UI Light"/>
              </a:defRPr>
            </a:lvl2pPr>
            <a:lvl3pPr marL="1066995" indent="0"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3pPr>
            <a:lvl4pPr marL="1600492" indent="0">
              <a:buFont typeface="Lucida Grande"/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4pPr>
            <a:lvl5pPr marL="2133989" indent="0"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1570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Ha 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59018" y="1198451"/>
            <a:ext cx="5393404" cy="164951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2399">
                <a:solidFill>
                  <a:srgbClr val="616161"/>
                </a:solidFill>
                <a:latin typeface="Segoe UI Light"/>
                <a:cs typeface="Segoe UI Light"/>
              </a:defRPr>
            </a:lvl1pPr>
            <a:lvl2pPr marL="866933" indent="-333437">
              <a:buFont typeface="Lucida Grande"/>
              <a:buChar char="—"/>
              <a:defRPr sz="1867">
                <a:solidFill>
                  <a:srgbClr val="616161"/>
                </a:solidFill>
                <a:latin typeface="Segoe UI Light"/>
                <a:cs typeface="Segoe UI Light"/>
              </a:defRPr>
            </a:lvl2pPr>
            <a:lvl3pPr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3pPr>
            <a:lvl4pPr marL="1867240" indent="-266748">
              <a:buFont typeface="Lucida Grande"/>
              <a:buChar char="—"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4pPr>
            <a:lvl5pPr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447770" y="1198451"/>
            <a:ext cx="5393404" cy="164951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2399">
                <a:solidFill>
                  <a:srgbClr val="616161"/>
                </a:solidFill>
                <a:latin typeface="Segoe UI Light"/>
                <a:cs typeface="Segoe UI Light"/>
              </a:defRPr>
            </a:lvl1pPr>
            <a:lvl2pPr marL="866933" indent="-333437">
              <a:buFont typeface="Lucida Grande"/>
              <a:buChar char="—"/>
              <a:defRPr sz="1867">
                <a:solidFill>
                  <a:srgbClr val="616161"/>
                </a:solidFill>
                <a:latin typeface="Segoe UI Light"/>
                <a:cs typeface="Segoe UI Light"/>
              </a:defRPr>
            </a:lvl2pPr>
            <a:lvl3pPr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3pPr>
            <a:lvl4pPr marL="1867240" indent="-266748">
              <a:buFont typeface="Lucida Grande"/>
              <a:buChar char="—"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4pPr>
            <a:lvl5pPr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1304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Ha Two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9" y="2082616"/>
            <a:ext cx="5741331" cy="3586208"/>
          </a:xfrm>
          <a:prstGeom prst="rect">
            <a:avLst/>
          </a:prstGeom>
          <a:solidFill>
            <a:schemeClr val="accent5"/>
          </a:solidFill>
        </p:spPr>
        <p:txBody>
          <a:bodyPr wrap="square" tIns="107568" bIns="107568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99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867">
                <a:solidFill>
                  <a:srgbClr val="FFFFFF"/>
                </a:solidFill>
              </a:defRPr>
            </a:lvl2pPr>
            <a:lvl3pPr marL="227085" indent="0">
              <a:buNone/>
              <a:tabLst/>
              <a:defRPr sz="1867">
                <a:solidFill>
                  <a:srgbClr val="FFFFFF"/>
                </a:solidFill>
              </a:defRPr>
            </a:lvl3pPr>
            <a:lvl4pPr marL="451055" indent="0">
              <a:buNone/>
              <a:defRPr>
                <a:solidFill>
                  <a:srgbClr val="FFFFFF"/>
                </a:solidFill>
              </a:defRPr>
            </a:lvl4pPr>
            <a:lvl5pPr marL="671918" indent="0">
              <a:buNone/>
              <a:tabLst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094584" y="2082616"/>
            <a:ext cx="5732176" cy="3586208"/>
          </a:xfrm>
          <a:prstGeom prst="rect">
            <a:avLst/>
          </a:prstGeom>
          <a:solidFill>
            <a:schemeClr val="bg2"/>
          </a:solidFill>
        </p:spPr>
        <p:txBody>
          <a:bodyPr wrap="square" tIns="107568" bIns="107568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99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867">
                <a:solidFill>
                  <a:srgbClr val="FFFFFF"/>
                </a:solidFill>
              </a:defRPr>
            </a:lvl2pPr>
            <a:lvl3pPr marL="227085" indent="0">
              <a:buNone/>
              <a:tabLst/>
              <a:defRPr sz="1867">
                <a:solidFill>
                  <a:srgbClr val="FFFFFF"/>
                </a:solidFill>
              </a:defRPr>
            </a:lvl3pPr>
            <a:lvl4pPr marL="451055" indent="0">
              <a:buNone/>
              <a:defRPr>
                <a:solidFill>
                  <a:srgbClr val="FFFFFF"/>
                </a:solidFill>
              </a:defRPr>
            </a:lvl4pPr>
            <a:lvl5pPr marL="671918" indent="0">
              <a:buNone/>
              <a:tabLst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59019" y="289517"/>
            <a:ext cx="11467743" cy="8996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6152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Ha 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7" y="2082616"/>
            <a:ext cx="3765304" cy="3586208"/>
          </a:xfrm>
          <a:prstGeom prst="rect">
            <a:avLst/>
          </a:prstGeom>
          <a:solidFill>
            <a:schemeClr val="accent2"/>
          </a:solidFill>
        </p:spPr>
        <p:txBody>
          <a:bodyPr wrap="square" tIns="107568" bIns="107568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99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867">
                <a:solidFill>
                  <a:srgbClr val="FFFFFF"/>
                </a:solidFill>
              </a:defRPr>
            </a:lvl2pPr>
            <a:lvl3pPr marL="227085" indent="0">
              <a:buNone/>
              <a:tabLst/>
              <a:defRPr sz="1867">
                <a:solidFill>
                  <a:srgbClr val="FFFFFF"/>
                </a:solidFill>
              </a:defRPr>
            </a:lvl3pPr>
            <a:lvl4pPr marL="451055" indent="0">
              <a:buNone/>
              <a:defRPr>
                <a:solidFill>
                  <a:srgbClr val="FFFFFF"/>
                </a:solidFill>
              </a:defRPr>
            </a:lvl4pPr>
            <a:lvl5pPr marL="671918" indent="0">
              <a:buNone/>
              <a:tabLst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99417" y="2082616"/>
            <a:ext cx="3765304" cy="35862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tIns="107568" bIns="107568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99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867">
                <a:solidFill>
                  <a:srgbClr val="FFFFFF"/>
                </a:solidFill>
              </a:defRPr>
            </a:lvl2pPr>
            <a:lvl3pPr marL="227085" indent="0">
              <a:buNone/>
              <a:tabLst/>
              <a:defRPr sz="1867">
                <a:solidFill>
                  <a:srgbClr val="FFFFFF"/>
                </a:solidFill>
              </a:defRPr>
            </a:lvl3pPr>
            <a:lvl4pPr marL="451055" indent="0">
              <a:buNone/>
              <a:defRPr>
                <a:solidFill>
                  <a:srgbClr val="FFFFFF"/>
                </a:solidFill>
              </a:defRPr>
            </a:lvl4pPr>
            <a:lvl5pPr marL="671918" indent="0">
              <a:buNone/>
              <a:tabLst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044355" y="2082616"/>
            <a:ext cx="3765304" cy="3586208"/>
          </a:xfrm>
          <a:prstGeom prst="rect">
            <a:avLst/>
          </a:prstGeom>
          <a:solidFill>
            <a:schemeClr val="bg1"/>
          </a:solidFill>
        </p:spPr>
        <p:txBody>
          <a:bodyPr wrap="square" tIns="107568" bIns="107568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99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867">
                <a:solidFill>
                  <a:srgbClr val="FFFFFF"/>
                </a:solidFill>
              </a:defRPr>
            </a:lvl2pPr>
            <a:lvl3pPr marL="227085" indent="0">
              <a:buNone/>
              <a:tabLst/>
              <a:defRPr sz="1867">
                <a:solidFill>
                  <a:srgbClr val="FFFFFF"/>
                </a:solidFill>
              </a:defRPr>
            </a:lvl3pPr>
            <a:lvl4pPr marL="451055" indent="0">
              <a:buNone/>
              <a:defRPr>
                <a:solidFill>
                  <a:srgbClr val="FFFFFF"/>
                </a:solidFill>
              </a:defRPr>
            </a:lvl4pPr>
            <a:lvl5pPr marL="671918" indent="0">
              <a:buNone/>
              <a:tabLst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59019" y="289517"/>
            <a:ext cx="11467743" cy="8996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2315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Ha Content Til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7" y="2082616"/>
            <a:ext cx="3765304" cy="3586208"/>
          </a:xfrm>
          <a:prstGeom prst="rect">
            <a:avLst/>
          </a:prstGeom>
          <a:solidFill>
            <a:schemeClr val="accent3"/>
          </a:solidFill>
        </p:spPr>
        <p:txBody>
          <a:bodyPr wrap="square" tIns="107568" bIns="107568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99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867">
                <a:solidFill>
                  <a:srgbClr val="FFFFFF"/>
                </a:solidFill>
              </a:defRPr>
            </a:lvl2pPr>
            <a:lvl3pPr marL="227085" indent="0">
              <a:buNone/>
              <a:tabLst/>
              <a:defRPr sz="1867">
                <a:solidFill>
                  <a:srgbClr val="FFFFFF"/>
                </a:solidFill>
              </a:defRPr>
            </a:lvl3pPr>
            <a:lvl4pPr marL="451055" indent="0">
              <a:buNone/>
              <a:defRPr>
                <a:solidFill>
                  <a:srgbClr val="FFFFFF"/>
                </a:solidFill>
              </a:defRPr>
            </a:lvl4pPr>
            <a:lvl5pPr marL="671918" indent="0">
              <a:buNone/>
              <a:tabLst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59019" y="289517"/>
            <a:ext cx="11467743" cy="8996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140353" y="2087848"/>
            <a:ext cx="7686409" cy="358305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1616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8638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Ha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59019" y="289517"/>
            <a:ext cx="11467743" cy="8996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4399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Ha Title Only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59019" y="289517"/>
            <a:ext cx="11467743" cy="8996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1" y="6297620"/>
            <a:ext cx="4650647" cy="560381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3403" tIns="170723" rIns="213403" bIns="17072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8808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799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717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Ha Emphasis Content One Ti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535175" y="2082616"/>
            <a:ext cx="4303205" cy="3586208"/>
          </a:xfrm>
          <a:prstGeom prst="rect">
            <a:avLst/>
          </a:prstGeom>
          <a:solidFill>
            <a:schemeClr val="tx1"/>
          </a:solidFill>
        </p:spPr>
        <p:txBody>
          <a:bodyPr wrap="square" tIns="107568" bIns="107568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99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867">
                <a:solidFill>
                  <a:srgbClr val="FFFFFF"/>
                </a:solidFill>
              </a:defRPr>
            </a:lvl2pPr>
            <a:lvl3pPr marL="227085" indent="0">
              <a:buNone/>
              <a:tabLst/>
              <a:defRPr sz="1867">
                <a:solidFill>
                  <a:srgbClr val="FFFFFF"/>
                </a:solidFill>
              </a:defRPr>
            </a:lvl3pPr>
            <a:lvl4pPr marL="451055" indent="0">
              <a:buNone/>
              <a:defRPr>
                <a:solidFill>
                  <a:srgbClr val="FFFFFF"/>
                </a:solidFill>
              </a:defRPr>
            </a:lvl4pPr>
            <a:lvl5pPr marL="671918" indent="0">
              <a:buNone/>
              <a:tabLst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59019" y="289517"/>
            <a:ext cx="11467743" cy="899665"/>
          </a:xfrm>
        </p:spPr>
        <p:txBody>
          <a:bodyPr/>
          <a:lstStyle>
            <a:lvl1pPr>
              <a:defRPr>
                <a:solidFill>
                  <a:srgbClr val="61616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59018" y="2091587"/>
            <a:ext cx="7179439" cy="16495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399">
                <a:solidFill>
                  <a:srgbClr val="616161"/>
                </a:solidFill>
                <a:latin typeface="Segoe UI Light"/>
                <a:cs typeface="Segoe UI Light"/>
              </a:defRPr>
            </a:lvl1pPr>
            <a:lvl2pPr marL="533496" indent="0">
              <a:buFont typeface="Lucida Grande"/>
              <a:buNone/>
              <a:defRPr sz="1867">
                <a:solidFill>
                  <a:srgbClr val="616161"/>
                </a:solidFill>
                <a:latin typeface="Segoe UI Light"/>
                <a:cs typeface="Segoe UI Light"/>
              </a:defRPr>
            </a:lvl2pPr>
            <a:lvl3pPr marL="1066995" indent="0"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3pPr>
            <a:lvl4pPr marL="1600492" indent="0">
              <a:buFont typeface="Lucida Grande"/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4pPr>
            <a:lvl5pPr marL="2133989" indent="0"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962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Ha Four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136203" y="1187623"/>
            <a:ext cx="3287171" cy="2644828"/>
          </a:xfrm>
          <a:prstGeom prst="rect">
            <a:avLst/>
          </a:prstGeom>
          <a:solidFill>
            <a:srgbClr val="E51489"/>
          </a:solidFill>
        </p:spPr>
        <p:txBody>
          <a:bodyPr wrap="square" tIns="107568" bIns="107568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99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867">
                <a:solidFill>
                  <a:srgbClr val="FFFFFF"/>
                </a:solidFill>
              </a:defRPr>
            </a:lvl2pPr>
            <a:lvl3pPr marL="227085" indent="0">
              <a:buNone/>
              <a:tabLst/>
              <a:defRPr sz="1867">
                <a:solidFill>
                  <a:schemeClr val="bg1"/>
                </a:solidFill>
              </a:defRPr>
            </a:lvl3pPr>
            <a:lvl4pPr marL="451055" indent="0">
              <a:buNone/>
              <a:defRPr>
                <a:solidFill>
                  <a:schemeClr val="bg1"/>
                </a:solidFill>
              </a:defRPr>
            </a:lvl4pPr>
            <a:lvl5pPr marL="671918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479824" y="1176726"/>
            <a:ext cx="3346937" cy="2644828"/>
          </a:xfrm>
          <a:prstGeom prst="rect">
            <a:avLst/>
          </a:prstGeom>
          <a:solidFill>
            <a:srgbClr val="E51489"/>
          </a:solidFill>
        </p:spPr>
        <p:txBody>
          <a:bodyPr wrap="square" tIns="107568" bIns="107568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99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867">
                <a:solidFill>
                  <a:srgbClr val="FFFFFF"/>
                </a:solidFill>
              </a:defRPr>
            </a:lvl2pPr>
            <a:lvl3pPr marL="227085" indent="0">
              <a:buNone/>
              <a:tabLst/>
              <a:defRPr sz="1867">
                <a:solidFill>
                  <a:schemeClr val="bg1"/>
                </a:solidFill>
              </a:defRPr>
            </a:lvl3pPr>
            <a:lvl4pPr marL="451055" indent="0">
              <a:buNone/>
              <a:defRPr>
                <a:solidFill>
                  <a:schemeClr val="bg1"/>
                </a:solidFill>
              </a:defRPr>
            </a:lvl4pPr>
            <a:lvl5pPr marL="671918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59019" y="289517"/>
            <a:ext cx="11467743" cy="8996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136204" y="3867937"/>
            <a:ext cx="3287171" cy="2689656"/>
          </a:xfrm>
          <a:prstGeom prst="rect">
            <a:avLst/>
          </a:prstGeom>
          <a:solidFill>
            <a:srgbClr val="E51489"/>
          </a:solidFill>
        </p:spPr>
        <p:txBody>
          <a:bodyPr wrap="square" tIns="107568" bIns="107568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99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867">
                <a:solidFill>
                  <a:srgbClr val="FFFFFF"/>
                </a:solidFill>
              </a:defRPr>
            </a:lvl2pPr>
            <a:lvl3pPr marL="227085" indent="0">
              <a:buNone/>
              <a:tabLst/>
              <a:defRPr sz="1867">
                <a:solidFill>
                  <a:schemeClr val="bg1"/>
                </a:solidFill>
              </a:defRPr>
            </a:lvl3pPr>
            <a:lvl4pPr marL="451055" indent="0">
              <a:buNone/>
              <a:defRPr>
                <a:solidFill>
                  <a:schemeClr val="bg1"/>
                </a:solidFill>
              </a:defRPr>
            </a:lvl4pPr>
            <a:lvl5pPr marL="671918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8479824" y="3867937"/>
            <a:ext cx="3346937" cy="2689656"/>
          </a:xfrm>
          <a:prstGeom prst="rect">
            <a:avLst/>
          </a:prstGeom>
          <a:solidFill>
            <a:srgbClr val="E51489"/>
          </a:solidFill>
        </p:spPr>
        <p:txBody>
          <a:bodyPr wrap="square" tIns="107568" bIns="107568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99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867">
                <a:solidFill>
                  <a:srgbClr val="FFFFFF"/>
                </a:solidFill>
              </a:defRPr>
            </a:lvl2pPr>
            <a:lvl3pPr marL="227085" indent="0">
              <a:buNone/>
              <a:tabLst/>
              <a:defRPr sz="1867">
                <a:solidFill>
                  <a:schemeClr val="bg1"/>
                </a:solidFill>
              </a:defRPr>
            </a:lvl3pPr>
            <a:lvl4pPr marL="451055" indent="0">
              <a:buNone/>
              <a:defRPr>
                <a:solidFill>
                  <a:schemeClr val="bg1"/>
                </a:solidFill>
              </a:defRPr>
            </a:lvl4pPr>
            <a:lvl5pPr marL="671918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59018" y="1198451"/>
            <a:ext cx="4767133" cy="16495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399">
                <a:solidFill>
                  <a:srgbClr val="616161"/>
                </a:solidFill>
                <a:latin typeface="Segoe UI Light"/>
                <a:cs typeface="Segoe UI Light"/>
              </a:defRPr>
            </a:lvl1pPr>
            <a:lvl2pPr marL="533496" indent="0">
              <a:buFont typeface="Lucida Grande"/>
              <a:buNone/>
              <a:defRPr sz="1867">
                <a:solidFill>
                  <a:srgbClr val="616161"/>
                </a:solidFill>
                <a:latin typeface="Segoe UI Light"/>
                <a:cs typeface="Segoe UI Light"/>
              </a:defRPr>
            </a:lvl2pPr>
            <a:lvl3pPr marL="1066995" indent="0"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3pPr>
            <a:lvl4pPr marL="1600492" indent="0">
              <a:buFont typeface="Lucida Grande"/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4pPr>
            <a:lvl5pPr marL="2133989" indent="0"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8632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Ha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9796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Title Accent Colo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5"/>
            <a:ext cx="11653523" cy="1796217"/>
          </a:xfrm>
          <a:noFill/>
        </p:spPr>
        <p:txBody>
          <a:bodyPr tIns="91413" bIns="91413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583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for slides with Softwar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16706" y="1690688"/>
            <a:ext cx="11158586" cy="181588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1497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641" y="1825625"/>
            <a:ext cx="11079159" cy="4351338"/>
          </a:xfrm>
        </p:spPr>
        <p:txBody>
          <a:bodyPr/>
          <a:lstStyle>
            <a:lvl1pPr marL="228600" indent="-228600">
              <a:buClr>
                <a:srgbClr val="00B0F0"/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rgbClr val="00B0F0"/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rgbClr val="00B0F0"/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rgbClr val="00B0F0"/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rgbClr val="00B0F0"/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274641" y="0"/>
            <a:ext cx="11917359" cy="1425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82305" tIns="41153" rIns="82305" bIns="41153" numCol="1" rtlCol="0" anchor="t" anchorCtr="0" compatLnSpc="1">
            <a:prstTxWarp prst="textNoShape">
              <a:avLst/>
            </a:prstTxWarp>
          </a:bodyPr>
          <a:lstStyle/>
          <a:p>
            <a:pPr algn="ctr" defTabSz="1218987"/>
            <a:endParaRPr lang="en-US" sz="1600">
              <a:solidFill>
                <a:srgbClr val="292929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74641" y="365125"/>
            <a:ext cx="11079159" cy="1325563"/>
          </a:xfrm>
        </p:spPr>
        <p:txBody>
          <a:bodyPr/>
          <a:lstStyle>
            <a:lvl1pPr>
              <a:defRPr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 smtClean="0"/>
              <a:t>Content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421878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2799C8-5EF3-4A7F-80DF-2CEB4CDAAAC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18/05/2015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B8CCEB-628E-48E2-8CA7-3D83B26256E8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184537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A Non-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641" y="1825625"/>
            <a:ext cx="11079159" cy="4351338"/>
          </a:xfrm>
        </p:spPr>
        <p:txBody>
          <a:bodyPr/>
          <a:lstStyle>
            <a:lvl1pPr marL="0" indent="0">
              <a:buClr>
                <a:srgbClr val="00B0F0"/>
              </a:buClr>
              <a:buSzPct val="90000"/>
              <a:buFont typeface="Segoe UI Light" panose="020B0502040204020203" pitchFamily="34" charset="0"/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Clr>
                <a:srgbClr val="00B0F0"/>
              </a:buClr>
              <a:buSzPct val="90000"/>
              <a:buFont typeface="Segoe UI Light" panose="020B0502040204020203" pitchFamily="34" charset="0"/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914400" indent="0">
              <a:buClr>
                <a:srgbClr val="00B0F0"/>
              </a:buClr>
              <a:buSzPct val="90000"/>
              <a:buFont typeface="Segoe UI Light" panose="020B0502040204020203" pitchFamily="34" charset="0"/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371600" indent="0">
              <a:buClr>
                <a:srgbClr val="00B0F0"/>
              </a:buClr>
              <a:buSzPct val="90000"/>
              <a:buFont typeface="Segoe UI Light" panose="020B0502040204020203" pitchFamily="34" charset="0"/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1828800" indent="0">
              <a:buClr>
                <a:srgbClr val="00B0F0"/>
              </a:buClr>
              <a:buSzPct val="90000"/>
              <a:buFont typeface="Segoe UI Light" panose="020B0502040204020203" pitchFamily="34" charset="0"/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274641" y="0"/>
            <a:ext cx="11917359" cy="1425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82305" tIns="41153" rIns="82305" bIns="41153" numCol="1" rtlCol="0" anchor="t" anchorCtr="0" compatLnSpc="1">
            <a:prstTxWarp prst="textNoShape">
              <a:avLst/>
            </a:prstTxWarp>
          </a:bodyPr>
          <a:lstStyle/>
          <a:p>
            <a:pPr algn="ctr" defTabSz="1218987"/>
            <a:endParaRPr lang="en-US" sz="1600">
              <a:solidFill>
                <a:srgbClr val="292929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74641" y="365125"/>
            <a:ext cx="11079159" cy="1325563"/>
          </a:xfrm>
        </p:spPr>
        <p:txBody>
          <a:bodyPr/>
          <a:lstStyle>
            <a:lvl1pPr>
              <a:defRPr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 smtClean="0"/>
              <a:t>Content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269174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B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2451085" y="2072640"/>
            <a:ext cx="930118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5" name="Rectangle 14"/>
          <p:cNvSpPr/>
          <p:nvPr userDrawn="1"/>
        </p:nvSpPr>
        <p:spPr bwMode="gray">
          <a:xfrm>
            <a:off x="0" y="2072640"/>
            <a:ext cx="2286000" cy="2286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686216" y="2841692"/>
            <a:ext cx="8829923" cy="747897"/>
          </a:xfrm>
        </p:spPr>
        <p:txBody>
          <a:bodyPr vert="horz" wrap="square" lIns="0" tIns="0" rIns="0" bIns="0" rtlCol="0" anchor="ctr">
            <a:spAutoFit/>
          </a:bodyPr>
          <a:lstStyle>
            <a:lvl1pPr marL="0" indent="0">
              <a:buNone/>
              <a:defRPr lang="en-US" sz="5400" b="0" cap="none" spc="-100" baseline="0" dirty="0" smtClean="0">
                <a:ln w="3175">
                  <a:noFill/>
                </a:ln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effectLst/>
                <a:latin typeface="Segoe UI Light" pitchFamily="34" charset="0"/>
                <a:cs typeface="Arial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Section title</a:t>
            </a:r>
          </a:p>
        </p:txBody>
      </p:sp>
      <p:pic>
        <p:nvPicPr>
          <p:cNvPr id="11" name="Picture 8" descr="C:\Users\Jonahs\Dropbox\Projects SCOTT\MEET Windows Azure\source\Background\tile-icon-medi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91" y="2558431"/>
            <a:ext cx="1314418" cy="131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72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777" y="3977096"/>
            <a:ext cx="11500590" cy="1404914"/>
          </a:xfrm>
          <a:prstGeom prst="rect">
            <a:avLst/>
          </a:prstGeom>
          <a:noFill/>
        </p:spPr>
        <p:txBody>
          <a:bodyPr lIns="107536" tIns="80653" rIns="107536" bIns="80653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lang="en-US" dirty="0" smtClean="0"/>
              <a:t>//Title</a:t>
            </a:r>
          </a:p>
          <a:p>
            <a:pPr lvl="0"/>
            <a:r>
              <a:rPr lang="en-US" dirty="0" smtClean="0"/>
              <a:t>//Group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61972" y="2618760"/>
            <a:ext cx="11490796" cy="1162564"/>
          </a:xfrm>
          <a:prstGeom prst="rect">
            <a:avLst/>
          </a:prstGeom>
          <a:noFill/>
        </p:spPr>
        <p:txBody>
          <a:bodyPr lIns="107536" tIns="67211" rIns="107536" bIns="67211" anchor="t" anchorCtr="0"/>
          <a:lstStyle>
            <a:lvl1pPr>
              <a:defRPr sz="73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Connect("Name");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8" y="513160"/>
            <a:ext cx="1426504" cy="30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409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Gu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777" y="3977096"/>
            <a:ext cx="11500590" cy="1404914"/>
          </a:xfrm>
          <a:prstGeom prst="rect">
            <a:avLst/>
          </a:prstGeom>
          <a:noFill/>
        </p:spPr>
        <p:txBody>
          <a:bodyPr lIns="107536" tIns="80653" rIns="107536" bIns="80653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lang="en-US" dirty="0" smtClean="0"/>
              <a:t>//Title</a:t>
            </a:r>
          </a:p>
          <a:p>
            <a:pPr lvl="0"/>
            <a:r>
              <a:rPr lang="en-US" dirty="0" smtClean="0"/>
              <a:t>//Group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61972" y="2618760"/>
            <a:ext cx="11490796" cy="1162564"/>
          </a:xfrm>
          <a:prstGeom prst="rect">
            <a:avLst/>
          </a:prstGeom>
          <a:noFill/>
        </p:spPr>
        <p:txBody>
          <a:bodyPr lIns="107536" tIns="67211" rIns="107536" bIns="67211" anchor="t" anchorCtr="0"/>
          <a:lstStyle>
            <a:lvl1pPr>
              <a:defRPr sz="73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Connect("Name");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8" y="513160"/>
            <a:ext cx="1426504" cy="30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156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Ha Break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79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Breaker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014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Gu Break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79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Breaker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943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Blank Acc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23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5"/>
            <a:ext cx="11653523" cy="1796217"/>
          </a:xfrm>
          <a:noFill/>
        </p:spPr>
        <p:txBody>
          <a:bodyPr tIns="91413" bIns="91413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702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a Blank Acc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321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Ha Blank Acc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0158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anHa Blank Acc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1152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Gu Blank Acc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5799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ic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67706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2451085" y="2072640"/>
            <a:ext cx="930118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391" tIns="45697" rIns="91391" bIns="45697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612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5" name="Rectangle 14"/>
          <p:cNvSpPr/>
          <p:nvPr userDrawn="1"/>
        </p:nvSpPr>
        <p:spPr bwMode="gray">
          <a:xfrm>
            <a:off x="0" y="2072640"/>
            <a:ext cx="2286000" cy="2286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391" tIns="45697" rIns="91391" bIns="45697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612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686217" y="2800174"/>
            <a:ext cx="8829923" cy="83093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>
              <a:buNone/>
              <a:defRPr lang="en-US" sz="5399" b="0" cap="none" spc="-100" baseline="0" dirty="0" smtClean="0">
                <a:ln w="3175"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latin typeface="Segoe UI Light" pitchFamily="34" charset="0"/>
                <a:cs typeface="Arial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Section title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233681" y="2631409"/>
            <a:ext cx="1809714" cy="1093370"/>
            <a:chOff x="1411369" y="3975421"/>
            <a:chExt cx="1714604" cy="1035908"/>
          </a:xfrm>
        </p:grpSpPr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1900471" y="3975421"/>
              <a:ext cx="1225502" cy="656717"/>
            </a:xfrm>
            <a:custGeom>
              <a:avLst/>
              <a:gdLst>
                <a:gd name="T0" fmla="*/ 138 w 189"/>
                <a:gd name="T1" fmla="*/ 0 h 101"/>
                <a:gd name="T2" fmla="*/ 94 w 189"/>
                <a:gd name="T3" fmla="*/ 26 h 101"/>
                <a:gd name="T4" fmla="*/ 75 w 189"/>
                <a:gd name="T5" fmla="*/ 21 h 101"/>
                <a:gd name="T6" fmla="*/ 40 w 189"/>
                <a:gd name="T7" fmla="*/ 42 h 101"/>
                <a:gd name="T8" fmla="*/ 29 w 189"/>
                <a:gd name="T9" fmla="*/ 40 h 101"/>
                <a:gd name="T10" fmla="*/ 0 w 189"/>
                <a:gd name="T11" fmla="*/ 64 h 101"/>
                <a:gd name="T12" fmla="*/ 11 w 189"/>
                <a:gd name="T13" fmla="*/ 62 h 101"/>
                <a:gd name="T14" fmla="*/ 30 w 189"/>
                <a:gd name="T15" fmla="*/ 66 h 101"/>
                <a:gd name="T16" fmla="*/ 82 w 189"/>
                <a:gd name="T17" fmla="*/ 39 h 101"/>
                <a:gd name="T18" fmla="*/ 145 w 189"/>
                <a:gd name="T19" fmla="*/ 101 h 101"/>
                <a:gd name="T20" fmla="*/ 189 w 189"/>
                <a:gd name="T21" fmla="*/ 51 h 101"/>
                <a:gd name="T22" fmla="*/ 138 w 189"/>
                <a:gd name="T2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9" h="101">
                  <a:moveTo>
                    <a:pt x="138" y="0"/>
                  </a:moveTo>
                  <a:cubicBezTo>
                    <a:pt x="119" y="0"/>
                    <a:pt x="103" y="10"/>
                    <a:pt x="94" y="26"/>
                  </a:cubicBezTo>
                  <a:cubicBezTo>
                    <a:pt x="89" y="23"/>
                    <a:pt x="82" y="21"/>
                    <a:pt x="75" y="21"/>
                  </a:cubicBezTo>
                  <a:cubicBezTo>
                    <a:pt x="60" y="21"/>
                    <a:pt x="46" y="30"/>
                    <a:pt x="40" y="42"/>
                  </a:cubicBezTo>
                  <a:cubicBezTo>
                    <a:pt x="36" y="41"/>
                    <a:pt x="33" y="40"/>
                    <a:pt x="29" y="40"/>
                  </a:cubicBezTo>
                  <a:cubicBezTo>
                    <a:pt x="15" y="40"/>
                    <a:pt x="3" y="50"/>
                    <a:pt x="0" y="64"/>
                  </a:cubicBezTo>
                  <a:cubicBezTo>
                    <a:pt x="3" y="63"/>
                    <a:pt x="7" y="62"/>
                    <a:pt x="11" y="62"/>
                  </a:cubicBezTo>
                  <a:cubicBezTo>
                    <a:pt x="17" y="62"/>
                    <a:pt x="24" y="64"/>
                    <a:pt x="30" y="66"/>
                  </a:cubicBezTo>
                  <a:cubicBezTo>
                    <a:pt x="42" y="49"/>
                    <a:pt x="61" y="39"/>
                    <a:pt x="82" y="39"/>
                  </a:cubicBezTo>
                  <a:cubicBezTo>
                    <a:pt x="117" y="39"/>
                    <a:pt x="145" y="67"/>
                    <a:pt x="145" y="101"/>
                  </a:cubicBezTo>
                  <a:cubicBezTo>
                    <a:pt x="170" y="98"/>
                    <a:pt x="189" y="77"/>
                    <a:pt x="189" y="51"/>
                  </a:cubicBezTo>
                  <a:cubicBezTo>
                    <a:pt x="189" y="22"/>
                    <a:pt x="167" y="0"/>
                    <a:pt x="1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911"/>
              <a:endParaRPr lang="en-US" sz="1767" dirty="0">
                <a:solidFill>
                  <a:srgbClr val="292929"/>
                </a:solidFill>
              </a:endParaRPr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1411369" y="4269433"/>
              <a:ext cx="1390368" cy="741896"/>
            </a:xfrm>
            <a:custGeom>
              <a:avLst/>
              <a:gdLst>
                <a:gd name="T0" fmla="*/ 157 w 214"/>
                <a:gd name="T1" fmla="*/ 0 h 114"/>
                <a:gd name="T2" fmla="*/ 107 w 214"/>
                <a:gd name="T3" fmla="*/ 29 h 114"/>
                <a:gd name="T4" fmla="*/ 86 w 214"/>
                <a:gd name="T5" fmla="*/ 23 h 114"/>
                <a:gd name="T6" fmla="*/ 46 w 214"/>
                <a:gd name="T7" fmla="*/ 48 h 114"/>
                <a:gd name="T8" fmla="*/ 34 w 214"/>
                <a:gd name="T9" fmla="*/ 45 h 114"/>
                <a:gd name="T10" fmla="*/ 0 w 214"/>
                <a:gd name="T11" fmla="*/ 80 h 114"/>
                <a:gd name="T12" fmla="*/ 34 w 214"/>
                <a:gd name="T13" fmla="*/ 114 h 114"/>
                <a:gd name="T14" fmla="*/ 86 w 214"/>
                <a:gd name="T15" fmla="*/ 114 h 114"/>
                <a:gd name="T16" fmla="*/ 157 w 214"/>
                <a:gd name="T17" fmla="*/ 114 h 114"/>
                <a:gd name="T18" fmla="*/ 214 w 214"/>
                <a:gd name="T19" fmla="*/ 57 h 114"/>
                <a:gd name="T20" fmla="*/ 157 w 214"/>
                <a:gd name="T2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4" h="114">
                  <a:moveTo>
                    <a:pt x="157" y="0"/>
                  </a:moveTo>
                  <a:cubicBezTo>
                    <a:pt x="136" y="0"/>
                    <a:pt x="117" y="11"/>
                    <a:pt x="107" y="29"/>
                  </a:cubicBezTo>
                  <a:cubicBezTo>
                    <a:pt x="101" y="25"/>
                    <a:pt x="94" y="23"/>
                    <a:pt x="86" y="23"/>
                  </a:cubicBezTo>
                  <a:cubicBezTo>
                    <a:pt x="69" y="23"/>
                    <a:pt x="54" y="33"/>
                    <a:pt x="46" y="48"/>
                  </a:cubicBezTo>
                  <a:cubicBezTo>
                    <a:pt x="42" y="46"/>
                    <a:pt x="38" y="45"/>
                    <a:pt x="34" y="45"/>
                  </a:cubicBezTo>
                  <a:cubicBezTo>
                    <a:pt x="15" y="45"/>
                    <a:pt x="0" y="61"/>
                    <a:pt x="0" y="80"/>
                  </a:cubicBezTo>
                  <a:cubicBezTo>
                    <a:pt x="0" y="99"/>
                    <a:pt x="15" y="114"/>
                    <a:pt x="34" y="114"/>
                  </a:cubicBezTo>
                  <a:cubicBezTo>
                    <a:pt x="86" y="114"/>
                    <a:pt x="86" y="114"/>
                    <a:pt x="86" y="114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89" y="114"/>
                    <a:pt x="214" y="89"/>
                    <a:pt x="214" y="57"/>
                  </a:cubicBezTo>
                  <a:cubicBezTo>
                    <a:pt x="214" y="25"/>
                    <a:pt x="189" y="0"/>
                    <a:pt x="15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911"/>
              <a:endParaRPr lang="en-US" sz="1767" dirty="0">
                <a:solidFill>
                  <a:srgbClr val="29292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530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A Non-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642" y="1825625"/>
            <a:ext cx="11079159" cy="4351338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B0F0"/>
              </a:buClr>
              <a:buSzPct val="90000"/>
              <a:buFont typeface="Segoe UI Light" panose="020B0502040204020203" pitchFamily="34" charset="0"/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112" indent="0">
              <a:buClr>
                <a:srgbClr val="00B0F0"/>
              </a:buClr>
              <a:buSzPct val="90000"/>
              <a:buFont typeface="Segoe UI Light" panose="020B0502040204020203" pitchFamily="34" charset="0"/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914225" indent="0">
              <a:buClr>
                <a:srgbClr val="00B0F0"/>
              </a:buClr>
              <a:buSzPct val="90000"/>
              <a:buFont typeface="Segoe UI Light" panose="020B0502040204020203" pitchFamily="34" charset="0"/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371337" indent="0">
              <a:buClr>
                <a:srgbClr val="00B0F0"/>
              </a:buClr>
              <a:buSzPct val="90000"/>
              <a:buFont typeface="Segoe UI Light" panose="020B0502040204020203" pitchFamily="34" charset="0"/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1828449" indent="0">
              <a:buClr>
                <a:srgbClr val="00B0F0"/>
              </a:buClr>
              <a:buSzPct val="90000"/>
              <a:buFont typeface="Segoe UI Light" panose="020B0502040204020203" pitchFamily="34" charset="0"/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274642" y="1"/>
            <a:ext cx="11917359" cy="1425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82293" tIns="41147" rIns="82293" bIns="41147" numCol="1" rtlCol="0" anchor="t" anchorCtr="0" compatLnSpc="1">
            <a:prstTxWarp prst="textNoShape">
              <a:avLst/>
            </a:prstTxWarp>
          </a:bodyPr>
          <a:lstStyle/>
          <a:p>
            <a:pPr algn="ctr" defTabSz="1218753"/>
            <a:endParaRPr lang="en-US" sz="1600">
              <a:solidFill>
                <a:srgbClr val="292929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74642" y="365126"/>
            <a:ext cx="11079159" cy="1325563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 smtClean="0"/>
              <a:t>Content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144542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Dos columnas con 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" y="2765"/>
            <a:ext cx="12192000" cy="110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11"/>
            <a:endParaRPr lang="es-ES" sz="2357">
              <a:solidFill>
                <a:srgbClr val="2BB8EB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" y="2765"/>
            <a:ext cx="12192000" cy="110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11"/>
            <a:endParaRPr lang="es-ES" sz="2357">
              <a:solidFill>
                <a:srgbClr val="2BB8EB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" y="2765"/>
            <a:ext cx="12192000" cy="110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11"/>
            <a:endParaRPr lang="es-ES" sz="2357">
              <a:solidFill>
                <a:srgbClr val="2BB8EB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" y="2765"/>
            <a:ext cx="12192000" cy="110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11"/>
            <a:endParaRPr lang="es-ES" sz="2357">
              <a:solidFill>
                <a:srgbClr val="2BB8EB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000" y="0"/>
            <a:ext cx="11520000" cy="1143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66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361" y="1535113"/>
            <a:ext cx="5661157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133" b="1">
                <a:solidFill>
                  <a:schemeClr val="tx2"/>
                </a:solidFill>
              </a:defRPr>
            </a:lvl1pPr>
            <a:lvl2pPr marL="609498" indent="0">
              <a:buNone/>
              <a:defRPr sz="2666" b="1"/>
            </a:lvl2pPr>
            <a:lvl3pPr marL="1218996" indent="0">
              <a:buNone/>
              <a:defRPr sz="2400" b="1"/>
            </a:lvl3pPr>
            <a:lvl4pPr marL="1828494" indent="0">
              <a:buNone/>
              <a:defRPr sz="2133" b="1"/>
            </a:lvl4pPr>
            <a:lvl5pPr marL="2437991" indent="0">
              <a:buNone/>
              <a:defRPr sz="2133" b="1"/>
            </a:lvl5pPr>
            <a:lvl6pPr marL="3047489" indent="0">
              <a:buNone/>
              <a:defRPr sz="2133" b="1"/>
            </a:lvl6pPr>
            <a:lvl7pPr marL="3656988" indent="0">
              <a:buNone/>
              <a:defRPr sz="2133" b="1"/>
            </a:lvl7pPr>
            <a:lvl8pPr marL="4266485" indent="0">
              <a:buNone/>
              <a:defRPr sz="2133" b="1"/>
            </a:lvl8pPr>
            <a:lvl9pPr marL="4875983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5361" y="2174875"/>
            <a:ext cx="5661157" cy="3951288"/>
          </a:xfrm>
          <a:prstGeom prst="rect">
            <a:avLst/>
          </a:prstGeom>
        </p:spPr>
        <p:txBody>
          <a:bodyPr/>
          <a:lstStyle>
            <a:lvl1pPr marL="457124" indent="-457124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2133">
                <a:solidFill>
                  <a:schemeClr val="tx2"/>
                </a:solidFill>
              </a:defRPr>
            </a:lvl1pPr>
            <a:lvl2pPr marL="990434" indent="-380936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866">
                <a:solidFill>
                  <a:schemeClr val="tx2"/>
                </a:solidFill>
              </a:defRPr>
            </a:lvl2pPr>
            <a:lvl3pPr marL="1599932" indent="-380936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866">
                <a:solidFill>
                  <a:schemeClr val="tx2"/>
                </a:solidFill>
              </a:defRPr>
            </a:lvl3pPr>
            <a:lvl4pPr marL="2209430" indent="-380936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600">
                <a:solidFill>
                  <a:schemeClr val="tx2"/>
                </a:solidFill>
              </a:defRPr>
            </a:lvl4pPr>
            <a:lvl5pPr marL="2666553" indent="-228562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467">
                <a:solidFill>
                  <a:schemeClr val="tx2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663270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133" b="1">
                <a:solidFill>
                  <a:schemeClr val="tx2"/>
                </a:solidFill>
              </a:defRPr>
            </a:lvl1pPr>
            <a:lvl2pPr marL="609498" indent="0">
              <a:buNone/>
              <a:defRPr sz="2666" b="1"/>
            </a:lvl2pPr>
            <a:lvl3pPr marL="1218996" indent="0">
              <a:buNone/>
              <a:defRPr sz="2400" b="1"/>
            </a:lvl3pPr>
            <a:lvl4pPr marL="1828494" indent="0">
              <a:buNone/>
              <a:defRPr sz="2133" b="1"/>
            </a:lvl4pPr>
            <a:lvl5pPr marL="2437991" indent="0">
              <a:buNone/>
              <a:defRPr sz="2133" b="1"/>
            </a:lvl5pPr>
            <a:lvl6pPr marL="3047489" indent="0">
              <a:buNone/>
              <a:defRPr sz="2133" b="1"/>
            </a:lvl6pPr>
            <a:lvl7pPr marL="3656988" indent="0">
              <a:buNone/>
              <a:defRPr sz="2133" b="1"/>
            </a:lvl7pPr>
            <a:lvl8pPr marL="4266485" indent="0">
              <a:buNone/>
              <a:defRPr sz="2133" b="1"/>
            </a:lvl8pPr>
            <a:lvl9pPr marL="4875983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663270" cy="3951288"/>
          </a:xfrm>
          <a:prstGeom prst="rect">
            <a:avLst/>
          </a:prstGeom>
        </p:spPr>
        <p:txBody>
          <a:bodyPr/>
          <a:lstStyle>
            <a:lvl1pPr marL="457124" indent="-457124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2133">
                <a:solidFill>
                  <a:schemeClr val="tx2"/>
                </a:solidFill>
              </a:defRPr>
            </a:lvl1pPr>
            <a:lvl2pPr marL="990434" indent="-380936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866">
                <a:solidFill>
                  <a:schemeClr val="tx2"/>
                </a:solidFill>
              </a:defRPr>
            </a:lvl2pPr>
            <a:lvl3pPr marL="1599932" indent="-380936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866">
                <a:solidFill>
                  <a:schemeClr val="tx2"/>
                </a:solidFill>
              </a:defRPr>
            </a:lvl3pPr>
            <a:lvl4pPr marL="2209430" indent="-380936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600">
                <a:solidFill>
                  <a:schemeClr val="tx2"/>
                </a:solidFill>
              </a:defRPr>
            </a:lvl4pPr>
            <a:lvl5pPr marL="2666553" indent="-228562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467">
                <a:solidFill>
                  <a:schemeClr val="tx2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 dirty="0"/>
          </a:p>
        </p:txBody>
      </p:sp>
      <p:sp>
        <p:nvSpPr>
          <p:cNvPr id="13" name="Rectangle 12"/>
          <p:cNvSpPr/>
          <p:nvPr/>
        </p:nvSpPr>
        <p:spPr>
          <a:xfrm>
            <a:off x="-3298" y="2768"/>
            <a:ext cx="96000" cy="1104000"/>
          </a:xfrm>
          <a:prstGeom prst="rect">
            <a:avLst/>
          </a:prstGeom>
          <a:solidFill>
            <a:srgbClr val="19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11"/>
            <a:endParaRPr lang="es-ES" sz="2357">
              <a:solidFill>
                <a:srgbClr val="2BB8EB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3298" y="2768"/>
            <a:ext cx="96000" cy="1104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11"/>
            <a:endParaRPr lang="es-ES" sz="2357">
              <a:solidFill>
                <a:srgbClr val="2BB8EB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3298" y="2768"/>
            <a:ext cx="96000" cy="11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11"/>
            <a:endParaRPr lang="es-ES" sz="2357">
              <a:solidFill>
                <a:srgbClr val="2BB8EB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4" y="6405331"/>
            <a:ext cx="2438400" cy="336546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-3298" y="2768"/>
            <a:ext cx="96000" cy="1104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11"/>
            <a:endParaRPr lang="es-ES" sz="2357">
              <a:solidFill>
                <a:srgbClr val="2BB8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6615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ma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6" y="1778408"/>
            <a:ext cx="11467744" cy="1649683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2400">
                <a:solidFill>
                  <a:srgbClr val="616161"/>
                </a:solidFill>
                <a:latin typeface="Segoe UI Light"/>
                <a:cs typeface="Segoe UI Light"/>
              </a:defRPr>
            </a:lvl1pPr>
            <a:lvl2pPr marL="867025" indent="-333473">
              <a:buFont typeface="Lucida Grande"/>
              <a:buChar char="—"/>
              <a:defRPr sz="1866">
                <a:solidFill>
                  <a:srgbClr val="616161"/>
                </a:solidFill>
                <a:latin typeface="Segoe UI Light"/>
                <a:cs typeface="Segoe UI Light"/>
              </a:defRPr>
            </a:lvl2pPr>
            <a:lvl3pPr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3pPr>
            <a:lvl4pPr marL="1867440" indent="-266777">
              <a:buFont typeface="Lucida Grande"/>
              <a:buChar char="—"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4pPr>
            <a:lvl5pPr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9019" y="289517"/>
            <a:ext cx="11467743" cy="8996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1616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3776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ma Title and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6" y="1778408"/>
            <a:ext cx="11467744" cy="16496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rgbClr val="616161"/>
                </a:solidFill>
                <a:latin typeface="Segoe UI Light"/>
                <a:cs typeface="Segoe UI Light"/>
              </a:defRPr>
            </a:lvl1pPr>
            <a:lvl2pPr marL="533553" indent="0">
              <a:buFont typeface="Lucida Grande"/>
              <a:buNone/>
              <a:defRPr sz="1866">
                <a:solidFill>
                  <a:srgbClr val="616161"/>
                </a:solidFill>
                <a:latin typeface="Segoe UI Light"/>
                <a:cs typeface="Segoe UI Light"/>
              </a:defRPr>
            </a:lvl2pPr>
            <a:lvl3pPr marL="1067109" indent="0"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3pPr>
            <a:lvl4pPr marL="1600664" indent="0">
              <a:buFont typeface="Lucida Grande"/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4pPr>
            <a:lvl5pPr marL="2134218" indent="0"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9019" y="289517"/>
            <a:ext cx="11467743" cy="8996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1616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1079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5"/>
            <a:ext cx="11653523" cy="1796217"/>
          </a:xfrm>
          <a:noFill/>
        </p:spPr>
        <p:txBody>
          <a:bodyPr tIns="91413" bIns="91413" anchor="t" anchorCtr="0"/>
          <a:lstStyle>
            <a:lvl1pPr>
              <a:defRPr sz="8627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454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gray">
          <a:xfrm>
            <a:off x="519248" y="1562101"/>
            <a:ext cx="8015152" cy="40671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391" tIns="45697" rIns="91391" bIns="45697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612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6702" y="1805271"/>
            <a:ext cx="7049316" cy="686983"/>
          </a:xfrm>
          <a:prstGeom prst="rect">
            <a:avLst/>
          </a:prstGeom>
        </p:spPr>
        <p:txBody>
          <a:bodyPr vert="horz" wrap="square" lIns="182880" tIns="182880" rIns="0" bIns="0" rtlCol="0" anchor="t" anchorCtr="0">
            <a:spAutoFit/>
          </a:bodyPr>
          <a:lstStyle>
            <a:lvl1pPr marL="574565" indent="-571390">
              <a:buNone/>
              <a:defRPr lang="en-US" sz="3200" b="1" spc="-100" baseline="0" dirty="0" smtClean="0">
                <a:solidFill>
                  <a:schemeClr val="tx1">
                    <a:alpha val="99000"/>
                  </a:schemeClr>
                </a:solidFill>
                <a:latin typeface="Segoe UI Light" pitchFamily="34" charset="0"/>
              </a:defRPr>
            </a:lvl1pPr>
            <a:lvl2pPr marL="346009" indent="-342834">
              <a:buNone/>
              <a:defRPr lang="en-US" spc="-50" baseline="0" dirty="0" smtClean="0">
                <a:solidFill>
                  <a:schemeClr val="tx1">
                    <a:alpha val="99000"/>
                  </a:schemeClr>
                </a:solidFill>
              </a:defRPr>
            </a:lvl2pPr>
          </a:lstStyle>
          <a:p>
            <a:pPr marL="3174" lvl="0" indent="0">
              <a:spcBef>
                <a:spcPts val="0"/>
              </a:spcBef>
              <a:spcAft>
                <a:spcPts val="900"/>
              </a:spcAft>
              <a:buSzPct val="80000"/>
            </a:pPr>
            <a:r>
              <a:rPr lang="es-ES" dirty="0" smtClean="0"/>
              <a:t>Speaker </a:t>
            </a:r>
            <a:r>
              <a:rPr lang="es-ES" dirty="0" err="1" smtClean="0"/>
              <a:t>Name</a:t>
            </a: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21345" y="228601"/>
            <a:ext cx="11149439" cy="83093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en-US" sz="5399" b="0" cap="none" spc="-100" baseline="0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Segoe UI Light" pitchFamily="34" charset="0"/>
                <a:cs typeface="Arial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About me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 rot="240000">
            <a:off x="8359521" y="1649192"/>
            <a:ext cx="3072384" cy="30723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02" y="4933260"/>
            <a:ext cx="2336293" cy="944901"/>
          </a:xfrm>
          <a:prstGeom prst="rect">
            <a:avLst/>
          </a:prstGeom>
        </p:spPr>
      </p:pic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76702" y="2510035"/>
            <a:ext cx="7049316" cy="686983"/>
          </a:xfrm>
          <a:prstGeom prst="rect">
            <a:avLst/>
          </a:prstGeom>
        </p:spPr>
        <p:txBody>
          <a:bodyPr vert="horz" wrap="square" lIns="182880" tIns="182880" rIns="0" bIns="0" rtlCol="0" anchor="t" anchorCtr="0">
            <a:spAutoFit/>
          </a:bodyPr>
          <a:lstStyle>
            <a:lvl1pPr>
              <a:defRPr lang="en-US" sz="3200" b="0" spc="-100" baseline="0" dirty="0">
                <a:solidFill>
                  <a:schemeClr val="tx1">
                    <a:alpha val="99000"/>
                  </a:schemeClr>
                </a:solidFill>
                <a:latin typeface="Segoe UI Light" pitchFamily="34" charset="0"/>
              </a:defRPr>
            </a:lvl1pPr>
          </a:lstStyle>
          <a:p>
            <a:pPr marL="3174" lvl="0" indent="0">
              <a:spcBef>
                <a:spcPts val="0"/>
              </a:spcBef>
              <a:spcAft>
                <a:spcPts val="900"/>
              </a:spcAft>
              <a:buSzPct val="80000"/>
              <a:buNone/>
            </a:pPr>
            <a:r>
              <a:rPr lang="es-ES" dirty="0" smtClean="0"/>
              <a:t>Speaker </a:t>
            </a:r>
            <a:r>
              <a:rPr lang="es-ES" dirty="0" err="1" smtClean="0"/>
              <a:t>background</a:t>
            </a:r>
            <a:r>
              <a:rPr lang="es-ES" dirty="0" smtClean="0"/>
              <a:t> &amp; </a:t>
            </a:r>
            <a:r>
              <a:rPr lang="es-ES" dirty="0" err="1" smtClean="0"/>
              <a:t>contact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25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018" y="289516"/>
            <a:ext cx="11467743" cy="89966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0236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ma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12563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ic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59018" y="289516"/>
            <a:ext cx="11467743" cy="89966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9583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3911"/>
            <a:fld id="{6462A47D-C1F7-4E0F-951E-B5B619DD10FA}" type="datetimeFigureOut">
              <a:rPr lang="en-US" sz="1733" smtClean="0">
                <a:solidFill>
                  <a:srgbClr val="616161"/>
                </a:solidFill>
              </a:rPr>
              <a:pPr defTabSz="913911"/>
              <a:t>5/18/2015</a:t>
            </a:fld>
            <a:endParaRPr lang="en-US" sz="1733">
              <a:solidFill>
                <a:srgbClr val="61616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3911"/>
            <a:endParaRPr lang="en-US" sz="1733">
              <a:solidFill>
                <a:srgbClr val="61616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3911"/>
            <a:fld id="{EC57C270-3FD0-4550-A13B-29DEAD96FFE4}" type="slidenum">
              <a:rPr lang="en-US" sz="1733" smtClean="0">
                <a:solidFill>
                  <a:srgbClr val="616161"/>
                </a:solidFill>
              </a:rPr>
              <a:pPr defTabSz="913911"/>
              <a:t>‹#›</a:t>
            </a:fld>
            <a:endParaRPr lang="en-US" sz="1733">
              <a:solidFill>
                <a:srgbClr val="6161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062852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62269" y="474236"/>
            <a:ext cx="1775509" cy="380393"/>
          </a:xfrm>
          <a:prstGeom prst="rect">
            <a:avLst/>
          </a:prstGeom>
        </p:spPr>
      </p:pic>
      <p:pic>
        <p:nvPicPr>
          <p:cNvPr id="6" name="TechEd 2014 logo white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125" y="440042"/>
            <a:ext cx="2907036" cy="12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8387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 Layout">
    <p:bg bwMode="gray"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1008"/>
            <a:ext cx="12191999" cy="6855984"/>
          </a:xfrm>
          <a:prstGeom prst="rect">
            <a:avLst/>
          </a:prstGeom>
        </p:spPr>
      </p:pic>
      <p:sp>
        <p:nvSpPr>
          <p:cNvPr id="14" name="Dark gradation bottom"/>
          <p:cNvSpPr/>
          <p:nvPr userDrawn="1"/>
        </p:nvSpPr>
        <p:spPr bwMode="gray">
          <a:xfrm flipV="1">
            <a:off x="0" y="-3"/>
            <a:ext cx="12202081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73000"/>
                </a:srgbClr>
              </a:gs>
              <a:gs pos="40000">
                <a:srgbClr val="000000">
                  <a:alpha val="0"/>
                </a:srgbClr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Dark gradation top"/>
          <p:cNvSpPr/>
          <p:nvPr userDrawn="1"/>
        </p:nvSpPr>
        <p:spPr bwMode="gray">
          <a:xfrm>
            <a:off x="0" y="-1007"/>
            <a:ext cx="12202080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0000"/>
                </a:srgbClr>
              </a:gs>
              <a:gs pos="40000">
                <a:srgbClr val="000000">
                  <a:alpha val="0"/>
                </a:srgbClr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/>
          <p:cNvSpPr/>
          <p:nvPr userDrawn="1"/>
        </p:nvSpPr>
        <p:spPr bwMode="gray">
          <a:xfrm>
            <a:off x="269239" y="2084172"/>
            <a:ext cx="6274974" cy="3586208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4171"/>
            <a:ext cx="6276530" cy="206206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2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9239" y="4146242"/>
            <a:ext cx="6274974" cy="1524136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1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9322" y="6061766"/>
            <a:ext cx="1522404" cy="326167"/>
          </a:xfrm>
          <a:prstGeom prst="rect">
            <a:avLst/>
          </a:prstGeom>
        </p:spPr>
      </p:pic>
      <p:pic>
        <p:nvPicPr>
          <p:cNvPr id="12" name="TechEd 2014 logo white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88" y="440042"/>
            <a:ext cx="2907036" cy="12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7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auto"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11" name="TechEd 2014 logo whit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788" y="440042"/>
            <a:ext cx="2907036" cy="1257969"/>
          </a:xfrm>
          <a:prstGeom prst="rect">
            <a:avLst/>
          </a:prstGeom>
        </p:spPr>
      </p:pic>
      <p:pic>
        <p:nvPicPr>
          <p:cNvPr id="8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9322" y="6061766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3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269239" y="2084172"/>
            <a:ext cx="8067823" cy="358620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067761" cy="1793090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8067762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322" y="6061766"/>
            <a:ext cx="1522404" cy="326167"/>
          </a:xfrm>
          <a:prstGeom prst="rect">
            <a:avLst/>
          </a:prstGeom>
        </p:spPr>
      </p:pic>
      <p:pic>
        <p:nvPicPr>
          <p:cNvPr id="10" name="TechEd 2014 logo white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788" y="440042"/>
            <a:ext cx="2907036" cy="12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7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auto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302" y="1187644"/>
            <a:ext cx="8067761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8067822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39" y="3877277"/>
            <a:ext cx="8067813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6" name="TechEd 2014 logo whit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8880125" y="440042"/>
            <a:ext cx="2907036" cy="12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2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342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302" y="1187644"/>
            <a:ext cx="8067761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8067822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  <p:pic>
        <p:nvPicPr>
          <p:cNvPr id="5" name="TechEd 2014 logo whit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8880125" y="440042"/>
            <a:ext cx="2907036" cy="12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5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87586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pic>
        <p:nvPicPr>
          <p:cNvPr id="4" name="TechEd 2014 logo whit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8880125" y="440042"/>
            <a:ext cx="2907036" cy="12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255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87586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pic>
        <p:nvPicPr>
          <p:cNvPr id="4" name="TechEd 2014 logo whit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8880125" y="440042"/>
            <a:ext cx="2907036" cy="12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4554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84828">
                      <a:srgbClr val="FFFFFF"/>
                    </a:gs>
                    <a:gs pos="59000">
                      <a:srgbClr val="FFFFFF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pic>
        <p:nvPicPr>
          <p:cNvPr id="4" name="TechEd 2014 logo whit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8880125" y="440042"/>
            <a:ext cx="2907036" cy="12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874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83448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pic>
        <p:nvPicPr>
          <p:cNvPr id="4" name="TechEd 2014 logo whit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8880125" y="440042"/>
            <a:ext cx="2907036" cy="12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527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6268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920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233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5059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or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13869">
                      <a:schemeClr val="tx2"/>
                    </a:gs>
                    <a:gs pos="42000">
                      <a:schemeClr val="tx2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0311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9293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0376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5109">
                      <a:schemeClr val="tx2"/>
                    </a:gs>
                    <a:gs pos="25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945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Tx/>
              <a:buBlip>
                <a:blip r:embed="rId2"/>
              </a:buBlip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Tx/>
              <a:buBlip>
                <a:blip r:embed="rId2"/>
              </a:buBlip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932865"/>
      </p:ext>
    </p:extLst>
  </p:cSld>
  <p:clrMapOvr>
    <a:masterClrMapping/>
  </p:clrMapOvr>
  <p:transition>
    <p:fade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Tx/>
              <a:buBlip>
                <a:blip r:embed="rId2"/>
              </a:buBlip>
              <a:defRPr sz="3529">
                <a:gradFill>
                  <a:gsLst>
                    <a:gs pos="5109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Tx/>
              <a:buBlip>
                <a:blip r:embed="rId2"/>
              </a:buBlip>
              <a:defRPr sz="3529">
                <a:gradFill>
                  <a:gsLst>
                    <a:gs pos="5109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47767"/>
      </p:ext>
    </p:extLst>
  </p:cSld>
  <p:clrMapOvr>
    <a:masterClrMapping/>
  </p:clrMapOvr>
  <p:transition>
    <p:fade/>
  </p:transition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477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7267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4886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_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7551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1178349"/>
            <a:ext cx="9860672" cy="899665"/>
          </a:xfrm>
        </p:spPr>
        <p:txBody>
          <a:bodyPr/>
          <a:lstStyle>
            <a:lvl1pPr marL="228766" indent="-228766">
              <a:defRPr sz="5882" baseline="0"/>
            </a:lvl1pPr>
          </a:lstStyle>
          <a:p>
            <a:r>
              <a:rPr lang="en-US" dirty="0" smtClean="0"/>
              <a:t>“Sample quote goes here. Design is easier than it looks, and more important than it seems.”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4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 smtClean="0"/>
              <a:t>Author Name</a:t>
            </a:r>
          </a:p>
          <a:p>
            <a:pPr lvl="0"/>
            <a:r>
              <a:rPr lang="en-US" dirty="0" smtClean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3629537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3"/>
            <a:ext cx="9860672" cy="899665"/>
          </a:xfrm>
        </p:spPr>
        <p:txBody>
          <a:bodyPr/>
          <a:lstStyle>
            <a:lvl1pPr marL="277008" indent="-277008">
              <a:tabLst>
                <a:tab pos="277008" algn="l"/>
              </a:tabLst>
              <a:defRPr sz="5882" baseline="0"/>
            </a:lvl1pPr>
          </a:lstStyle>
          <a:p>
            <a:r>
              <a:rPr lang="en-US" dirty="0" smtClean="0"/>
              <a:t>“	Add a quote here. Design is easier than it looks, and more important than it seems.”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 smtClean="0"/>
              <a:t>Author’s Name</a:t>
            </a:r>
          </a:p>
          <a:p>
            <a:pPr lvl="0"/>
            <a:r>
              <a:rPr lang="en-US" dirty="0" smtClean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3795432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7021" y="2383023"/>
            <a:ext cx="11653523" cy="914360"/>
          </a:xfrm>
        </p:spPr>
        <p:txBody>
          <a:bodyPr/>
          <a:lstStyle>
            <a:lvl1pPr marL="0" indent="0">
              <a:buNone/>
              <a:defRPr sz="5294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3069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271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68966"/>
            <a:ext cx="7171399" cy="1796217"/>
          </a:xfrm>
          <a:noFill/>
        </p:spPr>
        <p:txBody>
          <a:bodyPr tIns="91413" bIns="91413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35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256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70550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77280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01123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61658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09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722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2" y="280421"/>
            <a:ext cx="11151917" cy="77115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77954" y="1402082"/>
            <a:ext cx="11151917" cy="21879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923254"/>
      </p:ext>
    </p:extLst>
  </p:cSld>
  <p:clrMapOvr>
    <a:masterClrMapping/>
  </p:clrMapOvr>
  <p:transition>
    <p:fad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/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42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/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21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109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59820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67024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323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96231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6780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0096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5726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  <a:p>
            <a:pPr marL="0" marR="0" lvl="1" indent="0" algn="l" defTabSz="89615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800"/>
              </a:spcAft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Second level</a:t>
            </a:r>
          </a:p>
          <a:p>
            <a:pPr marL="448077" lvl="2" indent="-224039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dirty="0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346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02293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0230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4152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ss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7361" y="1097281"/>
            <a:ext cx="11284904" cy="2606040"/>
          </a:xfrm>
        </p:spPr>
        <p:txBody>
          <a:bodyPr anchor="b"/>
          <a:lstStyle>
            <a:lvl1pPr algn="l">
              <a:defRPr sz="6000" baseline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 smtClean="0"/>
              <a:t>Session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361" y="3789998"/>
            <a:ext cx="11284904" cy="446336"/>
          </a:xfrm>
        </p:spPr>
        <p:txBody>
          <a:bodyPr/>
          <a:lstStyle>
            <a:lvl1pPr marL="0" indent="0" algn="l">
              <a:buNone/>
              <a:defRPr sz="2400" b="1" baseline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 smtClean="0"/>
              <a:t>Speaker </a:t>
            </a:r>
            <a:r>
              <a:rPr lang="es-ES" dirty="0" err="1" smtClean="0"/>
              <a:t>Name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467361" y="5176520"/>
            <a:ext cx="1808480" cy="131673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s-ES" dirty="0" smtClean="0"/>
              <a:t>Company /</a:t>
            </a:r>
            <a:r>
              <a:rPr lang="es-ES" dirty="0" err="1" smtClean="0"/>
              <a:t>Community</a:t>
            </a:r>
            <a:r>
              <a:rPr lang="es-ES" dirty="0" smtClean="0"/>
              <a:t> Logo</a:t>
            </a:r>
            <a:endParaRPr lang="en-US" dirty="0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2377441" y="5176520"/>
            <a:ext cx="1808480" cy="131673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s-ES" dirty="0" smtClean="0"/>
              <a:t>Company /</a:t>
            </a:r>
            <a:r>
              <a:rPr lang="es-ES" dirty="0" err="1" smtClean="0"/>
              <a:t>Community</a:t>
            </a:r>
            <a:r>
              <a:rPr lang="es-ES" dirty="0" smtClean="0"/>
              <a:t> Logo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/>
          </p:nvPr>
        </p:nvSpPr>
        <p:spPr>
          <a:xfrm>
            <a:off x="467361" y="4261291"/>
            <a:ext cx="11284904" cy="4857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baseline="0" smtClean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US" sz="1600"/>
            </a:lvl5pPr>
          </a:lstStyle>
          <a:p>
            <a:pPr marL="0" lvl="0" indent="0">
              <a:buNone/>
            </a:pPr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702870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513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32583" y="822796"/>
            <a:ext cx="9526833" cy="521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582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C Slide">
    <p:bg bwMode="gray"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2451085" y="2072640"/>
            <a:ext cx="9301180" cy="2286000"/>
          </a:xfrm>
          <a:prstGeom prst="rect">
            <a:avLst/>
          </a:prstGeom>
          <a:solidFill>
            <a:srgbClr val="0091C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gray">
          <a:xfrm>
            <a:off x="0" y="2072640"/>
            <a:ext cx="2286000" cy="2286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233680" y="2631409"/>
            <a:ext cx="1809714" cy="1093370"/>
            <a:chOff x="1411369" y="3975421"/>
            <a:chExt cx="1714604" cy="1035908"/>
          </a:xfrm>
          <a:solidFill>
            <a:srgbClr val="00B0F0"/>
          </a:solidFill>
        </p:grpSpPr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1900471" y="3975421"/>
              <a:ext cx="1225502" cy="656717"/>
            </a:xfrm>
            <a:custGeom>
              <a:avLst/>
              <a:gdLst>
                <a:gd name="T0" fmla="*/ 138 w 189"/>
                <a:gd name="T1" fmla="*/ 0 h 101"/>
                <a:gd name="T2" fmla="*/ 94 w 189"/>
                <a:gd name="T3" fmla="*/ 26 h 101"/>
                <a:gd name="T4" fmla="*/ 75 w 189"/>
                <a:gd name="T5" fmla="*/ 21 h 101"/>
                <a:gd name="T6" fmla="*/ 40 w 189"/>
                <a:gd name="T7" fmla="*/ 42 h 101"/>
                <a:gd name="T8" fmla="*/ 29 w 189"/>
                <a:gd name="T9" fmla="*/ 40 h 101"/>
                <a:gd name="T10" fmla="*/ 0 w 189"/>
                <a:gd name="T11" fmla="*/ 64 h 101"/>
                <a:gd name="T12" fmla="*/ 11 w 189"/>
                <a:gd name="T13" fmla="*/ 62 h 101"/>
                <a:gd name="T14" fmla="*/ 30 w 189"/>
                <a:gd name="T15" fmla="*/ 66 h 101"/>
                <a:gd name="T16" fmla="*/ 82 w 189"/>
                <a:gd name="T17" fmla="*/ 39 h 101"/>
                <a:gd name="T18" fmla="*/ 145 w 189"/>
                <a:gd name="T19" fmla="*/ 101 h 101"/>
                <a:gd name="T20" fmla="*/ 189 w 189"/>
                <a:gd name="T21" fmla="*/ 51 h 101"/>
                <a:gd name="T22" fmla="*/ 138 w 189"/>
                <a:gd name="T2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9" h="101">
                  <a:moveTo>
                    <a:pt x="138" y="0"/>
                  </a:moveTo>
                  <a:cubicBezTo>
                    <a:pt x="119" y="0"/>
                    <a:pt x="103" y="10"/>
                    <a:pt x="94" y="26"/>
                  </a:cubicBezTo>
                  <a:cubicBezTo>
                    <a:pt x="89" y="23"/>
                    <a:pt x="82" y="21"/>
                    <a:pt x="75" y="21"/>
                  </a:cubicBezTo>
                  <a:cubicBezTo>
                    <a:pt x="60" y="21"/>
                    <a:pt x="46" y="30"/>
                    <a:pt x="40" y="42"/>
                  </a:cubicBezTo>
                  <a:cubicBezTo>
                    <a:pt x="36" y="41"/>
                    <a:pt x="33" y="40"/>
                    <a:pt x="29" y="40"/>
                  </a:cubicBezTo>
                  <a:cubicBezTo>
                    <a:pt x="15" y="40"/>
                    <a:pt x="3" y="50"/>
                    <a:pt x="0" y="64"/>
                  </a:cubicBezTo>
                  <a:cubicBezTo>
                    <a:pt x="3" y="63"/>
                    <a:pt x="7" y="62"/>
                    <a:pt x="11" y="62"/>
                  </a:cubicBezTo>
                  <a:cubicBezTo>
                    <a:pt x="17" y="62"/>
                    <a:pt x="24" y="64"/>
                    <a:pt x="30" y="66"/>
                  </a:cubicBezTo>
                  <a:cubicBezTo>
                    <a:pt x="42" y="49"/>
                    <a:pt x="61" y="39"/>
                    <a:pt x="82" y="39"/>
                  </a:cubicBezTo>
                  <a:cubicBezTo>
                    <a:pt x="117" y="39"/>
                    <a:pt x="145" y="67"/>
                    <a:pt x="145" y="101"/>
                  </a:cubicBezTo>
                  <a:cubicBezTo>
                    <a:pt x="170" y="98"/>
                    <a:pt x="189" y="77"/>
                    <a:pt x="189" y="51"/>
                  </a:cubicBezTo>
                  <a:cubicBezTo>
                    <a:pt x="189" y="22"/>
                    <a:pt x="167" y="0"/>
                    <a:pt x="1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292929"/>
                </a:solidFill>
              </a:endParaRPr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1411369" y="4269433"/>
              <a:ext cx="1390368" cy="741896"/>
            </a:xfrm>
            <a:custGeom>
              <a:avLst/>
              <a:gdLst>
                <a:gd name="T0" fmla="*/ 157 w 214"/>
                <a:gd name="T1" fmla="*/ 0 h 114"/>
                <a:gd name="T2" fmla="*/ 107 w 214"/>
                <a:gd name="T3" fmla="*/ 29 h 114"/>
                <a:gd name="T4" fmla="*/ 86 w 214"/>
                <a:gd name="T5" fmla="*/ 23 h 114"/>
                <a:gd name="T6" fmla="*/ 46 w 214"/>
                <a:gd name="T7" fmla="*/ 48 h 114"/>
                <a:gd name="T8" fmla="*/ 34 w 214"/>
                <a:gd name="T9" fmla="*/ 45 h 114"/>
                <a:gd name="T10" fmla="*/ 0 w 214"/>
                <a:gd name="T11" fmla="*/ 80 h 114"/>
                <a:gd name="T12" fmla="*/ 34 w 214"/>
                <a:gd name="T13" fmla="*/ 114 h 114"/>
                <a:gd name="T14" fmla="*/ 86 w 214"/>
                <a:gd name="T15" fmla="*/ 114 h 114"/>
                <a:gd name="T16" fmla="*/ 157 w 214"/>
                <a:gd name="T17" fmla="*/ 114 h 114"/>
                <a:gd name="T18" fmla="*/ 214 w 214"/>
                <a:gd name="T19" fmla="*/ 57 h 114"/>
                <a:gd name="T20" fmla="*/ 157 w 214"/>
                <a:gd name="T2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4" h="114">
                  <a:moveTo>
                    <a:pt x="157" y="0"/>
                  </a:moveTo>
                  <a:cubicBezTo>
                    <a:pt x="136" y="0"/>
                    <a:pt x="117" y="11"/>
                    <a:pt x="107" y="29"/>
                  </a:cubicBezTo>
                  <a:cubicBezTo>
                    <a:pt x="101" y="25"/>
                    <a:pt x="94" y="23"/>
                    <a:pt x="86" y="23"/>
                  </a:cubicBezTo>
                  <a:cubicBezTo>
                    <a:pt x="69" y="23"/>
                    <a:pt x="54" y="33"/>
                    <a:pt x="46" y="48"/>
                  </a:cubicBezTo>
                  <a:cubicBezTo>
                    <a:pt x="42" y="46"/>
                    <a:pt x="38" y="45"/>
                    <a:pt x="34" y="45"/>
                  </a:cubicBezTo>
                  <a:cubicBezTo>
                    <a:pt x="15" y="45"/>
                    <a:pt x="0" y="61"/>
                    <a:pt x="0" y="80"/>
                  </a:cubicBezTo>
                  <a:cubicBezTo>
                    <a:pt x="0" y="99"/>
                    <a:pt x="15" y="114"/>
                    <a:pt x="34" y="114"/>
                  </a:cubicBezTo>
                  <a:cubicBezTo>
                    <a:pt x="86" y="114"/>
                    <a:pt x="86" y="114"/>
                    <a:pt x="86" y="114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89" y="114"/>
                    <a:pt x="214" y="89"/>
                    <a:pt x="214" y="57"/>
                  </a:cubicBezTo>
                  <a:cubicBezTo>
                    <a:pt x="214" y="25"/>
                    <a:pt x="189" y="0"/>
                    <a:pt x="1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292929"/>
                </a:solidFill>
              </a:endParaRPr>
            </a:p>
          </p:txBody>
        </p:sp>
      </p:grpSp>
      <p:sp>
        <p:nvSpPr>
          <p:cNvPr id="11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686216" y="2841692"/>
            <a:ext cx="8829923" cy="747897"/>
          </a:xfrm>
        </p:spPr>
        <p:txBody>
          <a:bodyPr vert="horz" wrap="square" lIns="0" tIns="0" rIns="0" bIns="0" rtlCol="0" anchor="ctr">
            <a:spAutoFit/>
          </a:bodyPr>
          <a:lstStyle>
            <a:lvl1pPr marL="0" indent="0">
              <a:buNone/>
              <a:defRPr lang="en-US" sz="5400" b="0" cap="none" spc="-100" baseline="0" dirty="0" smtClean="0">
                <a:ln w="3175">
                  <a:noFill/>
                </a:ln>
                <a:solidFill>
                  <a:schemeClr val="bg1">
                    <a:alpha val="99000"/>
                  </a:schemeClr>
                </a:solidFill>
                <a:effectLst/>
                <a:latin typeface="Segoe UI Light" pitchFamily="34" charset="0"/>
                <a:cs typeface="Arial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3255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27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68966"/>
            <a:ext cx="7171399" cy="1796217"/>
          </a:xfrm>
          <a:noFill/>
        </p:spPr>
        <p:txBody>
          <a:bodyPr tIns="91413" bIns="91413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579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271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68966"/>
            <a:ext cx="7171399" cy="1796217"/>
          </a:xfrm>
          <a:noFill/>
        </p:spPr>
        <p:txBody>
          <a:bodyPr tIns="91413" bIns="91413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439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271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68966"/>
            <a:ext cx="7171399" cy="1796217"/>
          </a:xfrm>
          <a:noFill/>
        </p:spPr>
        <p:txBody>
          <a:bodyPr tIns="91413" bIns="91413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714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mo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335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68965"/>
            <a:ext cx="4653096" cy="4401047"/>
          </a:xfrm>
          <a:noFill/>
        </p:spPr>
        <p:txBody>
          <a:bodyPr tIns="91413" bIns="91413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106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2082615"/>
            <a:ext cx="5826761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42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172" indent="0">
              <a:buNone/>
              <a:defRPr>
                <a:solidFill>
                  <a:schemeClr val="bg1"/>
                </a:solidFill>
              </a:defRPr>
            </a:lvl4pPr>
            <a:lvl5pPr marL="672092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094582" y="2082615"/>
            <a:ext cx="5826761" cy="3586208"/>
          </a:xfrm>
          <a:solidFill>
            <a:schemeClr val="accent4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rgbClr val="FFFFFF"/>
                </a:solidFill>
              </a:defRPr>
            </a:lvl2pPr>
            <a:lvl3pPr marL="227142" indent="0">
              <a:buNone/>
              <a:tabLst/>
              <a:defRPr sz="1961">
                <a:solidFill>
                  <a:srgbClr val="FFFFFF"/>
                </a:solidFill>
              </a:defRPr>
            </a:lvl3pPr>
            <a:lvl4pPr marL="451172" indent="0">
              <a:buNone/>
              <a:defRPr>
                <a:solidFill>
                  <a:srgbClr val="FFFFFF"/>
                </a:solidFill>
              </a:defRPr>
            </a:lvl4pPr>
            <a:lvl5pPr marL="672092" indent="0">
              <a:buNone/>
              <a:tabLst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8620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2082615"/>
            <a:ext cx="3836698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42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172" indent="0">
              <a:buNone/>
              <a:defRPr>
                <a:solidFill>
                  <a:schemeClr val="bg1"/>
                </a:solidFill>
              </a:defRPr>
            </a:lvl4pPr>
            <a:lvl5pPr marL="672092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5"/>
            <a:ext cx="3836698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tx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tx1"/>
                </a:solidFill>
              </a:defRPr>
            </a:lvl2pPr>
            <a:lvl3pPr marL="227142" indent="0">
              <a:buNone/>
              <a:tabLst/>
              <a:defRPr sz="1961">
                <a:solidFill>
                  <a:schemeClr val="tx1"/>
                </a:solidFill>
              </a:defRPr>
            </a:lvl3pPr>
            <a:lvl4pPr marL="451172" indent="0">
              <a:buNone/>
              <a:defRPr>
                <a:solidFill>
                  <a:schemeClr val="tx1"/>
                </a:solidFill>
              </a:defRPr>
            </a:lvl4pPr>
            <a:lvl5pPr marL="672092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044355" y="2082615"/>
            <a:ext cx="3881519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42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172" indent="0">
              <a:buNone/>
              <a:defRPr>
                <a:solidFill>
                  <a:schemeClr val="bg1"/>
                </a:solidFill>
              </a:defRPr>
            </a:lvl4pPr>
            <a:lvl5pPr marL="672092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3328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il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087920" y="2080711"/>
            <a:ext cx="7837954" cy="72764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2082615"/>
            <a:ext cx="3836698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42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172" indent="0">
              <a:buNone/>
              <a:defRPr>
                <a:solidFill>
                  <a:schemeClr val="bg1"/>
                </a:solidFill>
              </a:defRPr>
            </a:lvl4pPr>
            <a:lvl5pPr marL="672092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714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ierre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02226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12279"/>
          </a:xfrm>
        </p:spPr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  <a:lvl2pPr marL="0" indent="0">
              <a:buFontTx/>
              <a:buNone/>
              <a:defRPr sz="1961"/>
            </a:lvl2pPr>
            <a:lvl3pPr marL="224031" indent="0">
              <a:buNone/>
              <a:defRPr/>
            </a:lvl3pPr>
            <a:lvl4pPr marL="448061" indent="0">
              <a:buNone/>
              <a:defRPr/>
            </a:lvl4pPr>
            <a:lvl5pPr marL="672092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8978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solidFill>
                  <a:schemeClr val="accent2"/>
                </a:solidFill>
              </a:defRPr>
            </a:lvl1pPr>
            <a:lvl2pPr marL="0" indent="0">
              <a:buNone/>
              <a:defRPr sz="1961"/>
            </a:lvl2pPr>
            <a:lvl3pPr marL="227142" indent="0">
              <a:buNone/>
              <a:tabLst/>
              <a:defRPr sz="1961"/>
            </a:lvl3pPr>
            <a:lvl4pPr marL="451172" indent="0">
              <a:buNone/>
              <a:defRPr/>
            </a:lvl4pPr>
            <a:lvl5pPr marL="672092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solidFill>
                  <a:srgbClr val="68217A"/>
                </a:solidFill>
              </a:defRPr>
            </a:lvl1pPr>
            <a:lvl2pPr marL="0" indent="0">
              <a:buNone/>
              <a:defRPr sz="1961"/>
            </a:lvl2pPr>
            <a:lvl3pPr marL="227142" indent="0">
              <a:buNone/>
              <a:tabLst/>
              <a:defRPr sz="1961"/>
            </a:lvl3pPr>
            <a:lvl4pPr marL="451172" indent="0">
              <a:buNone/>
              <a:defRPr/>
            </a:lvl4pPr>
            <a:lvl5pPr marL="672092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4780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4566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280417"/>
            <a:ext cx="11151918" cy="771150"/>
          </a:xfrm>
        </p:spPr>
        <p:txBody>
          <a:bodyPr/>
          <a:lstStyle>
            <a:lvl1pPr>
              <a:defRPr>
                <a:solidFill>
                  <a:srgbClr val="68217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1001" y="1225699"/>
            <a:ext cx="11151918" cy="114942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4000" spc="-100" baseline="0">
                <a:solidFill>
                  <a:srgbClr val="68217A"/>
                </a:solidFill>
                <a:latin typeface="Segoe UI Light" pitchFamily="34" charset="0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2133" spc="-51" baseline="0">
                <a:solidFill>
                  <a:srgbClr val="68217A"/>
                </a:solidFill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defRPr sz="2000"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168013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2082616"/>
            <a:ext cx="11653523" cy="132672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5294">
                <a:solidFill>
                  <a:schemeClr val="tx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tx1"/>
                </a:solidFill>
              </a:defRPr>
            </a:lvl2pPr>
            <a:lvl3pPr marL="227142" indent="0">
              <a:buNone/>
              <a:tabLst/>
              <a:defRPr sz="1961">
                <a:solidFill>
                  <a:schemeClr val="tx1"/>
                </a:solidFill>
              </a:defRPr>
            </a:lvl3pPr>
            <a:lvl4pPr marL="451172" indent="0">
              <a:buNone/>
              <a:defRPr>
                <a:solidFill>
                  <a:schemeClr val="tx1"/>
                </a:solidFill>
              </a:defRPr>
            </a:lvl4pPr>
            <a:lvl5pPr marL="672092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3784232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5"/>
            <a:ext cx="11653523" cy="1796217"/>
          </a:xfrm>
          <a:noFill/>
        </p:spPr>
        <p:txBody>
          <a:bodyPr tIns="91413" bIns="91413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21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9736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22899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ierre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45219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fld id="{F193E2C8-6AE8-4603-ACDA-C71B79FCB692}" type="datetimeFigureOut">
              <a:rPr lang="es-ES" smtClean="0">
                <a:solidFill>
                  <a:srgbClr val="000000"/>
                </a:solidFill>
              </a:rPr>
              <a:pPr/>
              <a:t>18/05/2015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/>
          <a:lstStyle/>
          <a:p>
            <a:fld id="{70209FB4-A53A-46A0-ABD9-541FFCE474B2}" type="slidenum">
              <a:rPr lang="es-ES" smtClean="0">
                <a:solidFill>
                  <a:srgbClr val="000000"/>
                </a:solidFill>
              </a:rPr>
              <a:pPr/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016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0518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47750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3911"/>
            <a:fld id="{6462A47D-C1F7-4E0F-951E-B5B619DD10FA}" type="datetimeFigureOut">
              <a:rPr lang="en-US" sz="1733" smtClean="0">
                <a:solidFill>
                  <a:srgbClr val="616161"/>
                </a:solidFill>
              </a:rPr>
              <a:pPr defTabSz="913911"/>
              <a:t>5/18/2015</a:t>
            </a:fld>
            <a:endParaRPr lang="en-US" sz="1733">
              <a:solidFill>
                <a:srgbClr val="61616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3911"/>
            <a:endParaRPr lang="en-US" sz="1733">
              <a:solidFill>
                <a:srgbClr val="61616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3911"/>
            <a:fld id="{EC57C270-3FD0-4550-A13B-29DEAD96FFE4}" type="slidenum">
              <a:rPr lang="en-US" sz="1733" smtClean="0">
                <a:solidFill>
                  <a:srgbClr val="616161"/>
                </a:solidFill>
              </a:rPr>
              <a:pPr defTabSz="913911"/>
              <a:t>‹#›</a:t>
            </a:fld>
            <a:endParaRPr lang="en-US" sz="1733">
              <a:solidFill>
                <a:srgbClr val="6161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310442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ic Break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81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Breaker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927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8724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ss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7361" y="1097281"/>
            <a:ext cx="11284904" cy="2606040"/>
          </a:xfrm>
        </p:spPr>
        <p:txBody>
          <a:bodyPr anchor="b"/>
          <a:lstStyle>
            <a:lvl1pPr algn="l">
              <a:defRPr sz="6000" baseline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 smtClean="0"/>
              <a:t>Session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361" y="3789998"/>
            <a:ext cx="11284904" cy="446336"/>
          </a:xfrm>
        </p:spPr>
        <p:txBody>
          <a:bodyPr/>
          <a:lstStyle>
            <a:lvl1pPr marL="0" indent="0" algn="l">
              <a:buNone/>
              <a:defRPr sz="2400" b="1" baseline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 smtClean="0"/>
              <a:t>Speaker </a:t>
            </a:r>
            <a:r>
              <a:rPr lang="es-ES" dirty="0" err="1" smtClean="0"/>
              <a:t>Name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467361" y="5176520"/>
            <a:ext cx="1808480" cy="131673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s-ES" dirty="0" smtClean="0"/>
              <a:t>Company /</a:t>
            </a:r>
            <a:r>
              <a:rPr lang="es-ES" dirty="0" err="1" smtClean="0"/>
              <a:t>Community</a:t>
            </a:r>
            <a:r>
              <a:rPr lang="es-ES" dirty="0" smtClean="0"/>
              <a:t> Logo</a:t>
            </a:r>
            <a:endParaRPr lang="en-US" dirty="0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2377441" y="5176520"/>
            <a:ext cx="1808480" cy="131673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s-ES" dirty="0" smtClean="0"/>
              <a:t>Company /</a:t>
            </a:r>
            <a:r>
              <a:rPr lang="es-ES" dirty="0" err="1" smtClean="0"/>
              <a:t>Community</a:t>
            </a:r>
            <a:r>
              <a:rPr lang="es-ES" dirty="0" smtClean="0"/>
              <a:t> Logo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/>
          </p:nvPr>
        </p:nvSpPr>
        <p:spPr>
          <a:xfrm>
            <a:off x="467361" y="4261291"/>
            <a:ext cx="11284904" cy="4857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baseline="0" smtClean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US" sz="1600"/>
            </a:lvl5pPr>
          </a:lstStyle>
          <a:p>
            <a:pPr marL="0" lvl="0" indent="0">
              <a:buNone/>
            </a:pPr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2171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 Non-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641" y="1825625"/>
            <a:ext cx="11079159" cy="4351338"/>
          </a:xfrm>
        </p:spPr>
        <p:txBody>
          <a:bodyPr/>
          <a:lstStyle>
            <a:lvl1pPr marL="0" indent="0">
              <a:buClr>
                <a:srgbClr val="00B0F0"/>
              </a:buClr>
              <a:buSzPct val="90000"/>
              <a:buFont typeface="Segoe UI Light" panose="020B0502040204020203" pitchFamily="34" charset="0"/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Clr>
                <a:srgbClr val="00B0F0"/>
              </a:buClr>
              <a:buSzPct val="90000"/>
              <a:buFont typeface="Segoe UI Light" panose="020B0502040204020203" pitchFamily="34" charset="0"/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914400" indent="0">
              <a:buClr>
                <a:srgbClr val="00B0F0"/>
              </a:buClr>
              <a:buSzPct val="90000"/>
              <a:buFont typeface="Segoe UI Light" panose="020B0502040204020203" pitchFamily="34" charset="0"/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371600" indent="0">
              <a:buClr>
                <a:srgbClr val="00B0F0"/>
              </a:buClr>
              <a:buSzPct val="90000"/>
              <a:buFont typeface="Segoe UI Light" panose="020B0502040204020203" pitchFamily="34" charset="0"/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1828800" indent="0">
              <a:buClr>
                <a:srgbClr val="00B0F0"/>
              </a:buClr>
              <a:buSzPct val="90000"/>
              <a:buFont typeface="Segoe UI Light" panose="020B0502040204020203" pitchFamily="34" charset="0"/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274641" y="0"/>
            <a:ext cx="11917359" cy="1425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82305" tIns="41153" rIns="82305" bIns="41153" numCol="1" rtlCol="0" anchor="t" anchorCtr="0" compatLnSpc="1">
            <a:prstTxWarp prst="textNoShape">
              <a:avLst/>
            </a:prstTxWarp>
          </a:bodyPr>
          <a:lstStyle/>
          <a:p>
            <a:pPr algn="ctr" defTabSz="1218987"/>
            <a:endParaRPr lang="en-US" sz="1600">
              <a:solidFill>
                <a:srgbClr val="292929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74641" y="365125"/>
            <a:ext cx="11079159" cy="1325563"/>
          </a:xfrm>
        </p:spPr>
        <p:txBody>
          <a:bodyPr/>
          <a:lstStyle>
            <a:lvl1pPr>
              <a:defRPr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 smtClean="0"/>
              <a:t>Content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962984"/>
      </p:ext>
    </p:extLst>
  </p:cSld>
  <p:clrMapOvr>
    <a:masterClrMapping/>
  </p:clrMapOvr>
  <p:transition>
    <p:fade/>
  </p:transition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ll And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black">
          <a:xfrm>
            <a:off x="274641" y="0"/>
            <a:ext cx="11917359" cy="1425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82305" tIns="41153" rIns="82305" bIns="41153" numCol="1" rtlCol="0" anchor="t" anchorCtr="0" compatLnSpc="1">
            <a:prstTxWarp prst="textNoShape">
              <a:avLst/>
            </a:prstTxWarp>
          </a:bodyPr>
          <a:lstStyle/>
          <a:p>
            <a:pPr algn="ctr" defTabSz="1218987"/>
            <a:endParaRPr lang="en-US" sz="1600">
              <a:solidFill>
                <a:srgbClr val="292929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1" y="365125"/>
            <a:ext cx="11079159" cy="1325563"/>
          </a:xfrm>
        </p:spPr>
        <p:txBody>
          <a:bodyPr/>
          <a:lstStyle>
            <a:lvl1pPr>
              <a:defRPr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 smtClean="0"/>
              <a:t>Content title</a:t>
            </a: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169891" y="2122133"/>
            <a:ext cx="7183909" cy="3294819"/>
          </a:xfr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2124075"/>
            <a:ext cx="3913632" cy="3292877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4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0" indent="0">
              <a:spcBef>
                <a:spcPts val="1080"/>
              </a:spcBef>
              <a:buNone/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231707" indent="0">
              <a:buNone/>
              <a:tabLst/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460239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685598" indent="0">
              <a:buNone/>
              <a:tabLst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85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12279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sz="1961"/>
            </a:lvl2pPr>
            <a:lvl3pPr marL="224031" indent="0">
              <a:buNone/>
              <a:defRPr/>
            </a:lvl3pPr>
            <a:lvl4pPr marL="448061" indent="0">
              <a:buNone/>
              <a:defRPr/>
            </a:lvl4pPr>
            <a:lvl5pPr marL="672092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8766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rgbClr val="00188F"/>
                </a:solidFill>
              </a:defRPr>
            </a:lvl1pPr>
            <a:lvl2pPr marL="0" indent="0">
              <a:buFontTx/>
              <a:buNone/>
              <a:defRPr sz="1960"/>
            </a:lvl2pPr>
            <a:lvl3pPr marL="224022" indent="0">
              <a:buNone/>
              <a:defRPr/>
            </a:lvl3pPr>
            <a:lvl4pPr marL="448044" indent="0">
              <a:buNone/>
              <a:defRPr/>
            </a:lvl4pPr>
            <a:lvl5pPr marL="67206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9452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BDE00E-3AFB-42E2-9B66-92B266DE7AF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18/05/2015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72D177-6B24-42B7-942B-0ED2BA80BDA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867111" y="80251"/>
            <a:ext cx="9482900" cy="828471"/>
          </a:xfrm>
          <a:prstGeom prst="rect">
            <a:avLst/>
          </a:prstGeom>
        </p:spPr>
        <p:txBody>
          <a:bodyPr anchor="ctr"/>
          <a:lstStyle>
            <a:lvl1pPr algn="l">
              <a:defRPr sz="3200">
                <a:latin typeface="+mn-lt"/>
              </a:defRPr>
            </a:lvl1pPr>
          </a:lstStyle>
          <a:p>
            <a:r>
              <a:rPr lang="en-US" dirty="0" smtClean="0"/>
              <a:t>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744048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5138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4053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5573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13869">
                      <a:schemeClr val="tx2"/>
                    </a:gs>
                    <a:gs pos="42000">
                      <a:schemeClr val="tx2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7359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635916"/>
            <a:ext cx="2689274" cy="4929460"/>
          </a:xfrm>
        </p:spPr>
        <p:txBody>
          <a:bodyPr vert="horz" lIns="182880" tIns="146304" rIns="182880" bIns="146304" rtlCol="0">
            <a:noAutofit/>
          </a:bodyPr>
          <a:lstStyle>
            <a:lvl1pPr>
              <a:defRPr lang="en-US" sz="2353" dirty="0" smtClean="0">
                <a:latin typeface="+mn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697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act Layout_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714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9417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09541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9016" y="3877271"/>
            <a:ext cx="8367343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75840"/>
            <a:ext cx="9562678" cy="1801436"/>
          </a:xfrm>
          <a:noFill/>
        </p:spPr>
        <p:txBody>
          <a:bodyPr lIns="146304" tIns="91440" rIns="146304" bIns="91440" anchor="t" anchorCtr="0"/>
          <a:lstStyle>
            <a:lvl1pPr>
              <a:defRPr sz="4706" spc="-74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597669" y="6118623"/>
            <a:ext cx="1674027" cy="26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65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59016" y="1189177"/>
            <a:ext cx="11473969" cy="1931322"/>
          </a:xfrm>
        </p:spPr>
        <p:txBody>
          <a:bodyPr lIns="164592" rIns="164592"/>
          <a:lstStyle>
            <a:lvl1pPr marL="0" indent="0">
              <a:buNone/>
              <a:defRPr sz="353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168084" indent="0">
              <a:buNone/>
              <a:defRPr/>
            </a:lvl3pPr>
            <a:lvl4pPr marL="336168" indent="0">
              <a:buNone/>
              <a:defRPr/>
            </a:lvl4pPr>
            <a:lvl5pPr marL="504253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8335719" y="6182496"/>
            <a:ext cx="2915513" cy="615556"/>
          </a:xfrm>
          <a:prstGeom prst="rect">
            <a:avLst/>
          </a:prstGeom>
          <a:noFill/>
        </p:spPr>
        <p:txBody>
          <a:bodyPr wrap="none" lIns="179310" tIns="143448" rIns="179310" bIns="143448" rtlCol="0">
            <a:spAutoFit/>
          </a:bodyPr>
          <a:lstStyle/>
          <a:p>
            <a:pPr defTabSz="914554">
              <a:lnSpc>
                <a:spcPct val="90000"/>
              </a:lnSpc>
              <a:spcAft>
                <a:spcPts val="588"/>
              </a:spcAft>
            </a:pPr>
            <a:r>
              <a:rPr lang="en-US" sz="2353" dirty="0" smtClean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#dotNETSpain2015</a:t>
            </a:r>
            <a:endParaRPr lang="es-ES" sz="2353" dirty="0" err="1" smtClean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495182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59016" y="1189177"/>
            <a:ext cx="11473969" cy="1931322"/>
          </a:xfrm>
        </p:spPr>
        <p:txBody>
          <a:bodyPr lIns="164592" rIns="164592"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168084" indent="0">
              <a:buNone/>
              <a:defRPr/>
            </a:lvl3pPr>
            <a:lvl4pPr marL="336168" indent="0">
              <a:buNone/>
              <a:defRPr/>
            </a:lvl4pPr>
            <a:lvl5pPr marL="504253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8335719" y="6182496"/>
            <a:ext cx="2915513" cy="615556"/>
          </a:xfrm>
          <a:prstGeom prst="rect">
            <a:avLst/>
          </a:prstGeom>
          <a:noFill/>
        </p:spPr>
        <p:txBody>
          <a:bodyPr wrap="none" lIns="179310" tIns="143448" rIns="179310" bIns="143448" rtlCol="0">
            <a:spAutoFit/>
          </a:bodyPr>
          <a:lstStyle/>
          <a:p>
            <a:pPr defTabSz="914554">
              <a:lnSpc>
                <a:spcPct val="90000"/>
              </a:lnSpc>
              <a:spcAft>
                <a:spcPts val="588"/>
              </a:spcAft>
            </a:pPr>
            <a:r>
              <a:rPr lang="en-US" sz="2353" dirty="0" smtClean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#dotNETSpain2015</a:t>
            </a:r>
            <a:endParaRPr lang="es-ES" sz="2353" dirty="0" err="1" smtClean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688625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777" y="3977096"/>
            <a:ext cx="11500590" cy="1404914"/>
          </a:xfrm>
          <a:prstGeom prst="rect">
            <a:avLst/>
          </a:prstGeom>
          <a:noFill/>
        </p:spPr>
        <p:txBody>
          <a:bodyPr lIns="107536" tIns="80653" rIns="107536" bIns="80653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lang="en-US" dirty="0" smtClean="0"/>
              <a:t>//Title</a:t>
            </a:r>
          </a:p>
          <a:p>
            <a:pPr lvl="0"/>
            <a:r>
              <a:rPr lang="en-US" dirty="0" smtClean="0"/>
              <a:t>//Group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61972" y="2618760"/>
            <a:ext cx="11490796" cy="1162564"/>
          </a:xfrm>
          <a:prstGeom prst="rect">
            <a:avLst/>
          </a:prstGeom>
          <a:noFill/>
        </p:spPr>
        <p:txBody>
          <a:bodyPr lIns="107536" tIns="67211" rIns="107536" bIns="67211" anchor="t" anchorCtr="0"/>
          <a:lstStyle>
            <a:lvl1pPr>
              <a:defRPr sz="73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Connect("Name");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8" y="513160"/>
            <a:ext cx="1426504" cy="30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481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6" y="1189177"/>
            <a:ext cx="11473969" cy="1997712"/>
          </a:xfrm>
        </p:spPr>
        <p:txBody>
          <a:bodyPr wrap="square">
            <a:spAutoFit/>
          </a:bodyPr>
          <a:lstStyle>
            <a:lvl1pPr>
              <a:defRPr sz="353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8335719" y="6182496"/>
            <a:ext cx="2915513" cy="615556"/>
          </a:xfrm>
          <a:prstGeom prst="rect">
            <a:avLst/>
          </a:prstGeom>
          <a:noFill/>
        </p:spPr>
        <p:txBody>
          <a:bodyPr wrap="none" lIns="179310" tIns="143448" rIns="179310" bIns="143448" rtlCol="0">
            <a:spAutoFit/>
          </a:bodyPr>
          <a:lstStyle/>
          <a:p>
            <a:pPr defTabSz="914554">
              <a:lnSpc>
                <a:spcPct val="90000"/>
              </a:lnSpc>
              <a:spcAft>
                <a:spcPts val="588"/>
              </a:spcAft>
            </a:pPr>
            <a:r>
              <a:rPr lang="en-US" sz="2353" dirty="0" smtClean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#dotNETSpain2015</a:t>
            </a:r>
            <a:endParaRPr lang="es-ES" sz="2353" dirty="0" err="1" smtClean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1529020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6" y="1189177"/>
            <a:ext cx="11473969" cy="1997712"/>
          </a:xfrm>
        </p:spPr>
        <p:txBody>
          <a:bodyPr wrap="square">
            <a:spAutoFit/>
          </a:bodyPr>
          <a:lstStyle>
            <a:lvl1pPr>
              <a:defRPr sz="353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8335719" y="6182496"/>
            <a:ext cx="2915513" cy="615556"/>
          </a:xfrm>
          <a:prstGeom prst="rect">
            <a:avLst/>
          </a:prstGeom>
          <a:noFill/>
        </p:spPr>
        <p:txBody>
          <a:bodyPr wrap="none" lIns="179310" tIns="143448" rIns="179310" bIns="143448" rtlCol="0">
            <a:spAutoFit/>
          </a:bodyPr>
          <a:lstStyle/>
          <a:p>
            <a:pPr defTabSz="914554">
              <a:lnSpc>
                <a:spcPct val="90000"/>
              </a:lnSpc>
              <a:spcAft>
                <a:spcPts val="588"/>
              </a:spcAft>
            </a:pPr>
            <a:r>
              <a:rPr lang="en-US" sz="2353" dirty="0" smtClean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#dotNETSpain2015</a:t>
            </a:r>
            <a:endParaRPr lang="es-ES" sz="2353" dirty="0" err="1" smtClean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733256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6" y="1189176"/>
            <a:ext cx="5498540" cy="1880515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313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170419" indent="0">
              <a:buNone/>
              <a:tabLst/>
              <a:defRPr sz="1961"/>
            </a:lvl3pPr>
            <a:lvl4pPr marL="338503" indent="0">
              <a:buNone/>
              <a:defRPr/>
            </a:lvl4pPr>
            <a:lvl5pPr marL="504253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35003" y="1187644"/>
            <a:ext cx="5498540" cy="1880515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313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170419" indent="0">
              <a:buNone/>
              <a:tabLst/>
              <a:defRPr sz="1961"/>
            </a:lvl3pPr>
            <a:lvl4pPr marL="338503" indent="0">
              <a:buNone/>
              <a:defRPr/>
            </a:lvl4pPr>
            <a:lvl5pPr marL="504253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335719" y="6182496"/>
            <a:ext cx="2915513" cy="615556"/>
          </a:xfrm>
          <a:prstGeom prst="rect">
            <a:avLst/>
          </a:prstGeom>
          <a:noFill/>
        </p:spPr>
        <p:txBody>
          <a:bodyPr wrap="none" lIns="179310" tIns="143448" rIns="179310" bIns="143448" rtlCol="0">
            <a:spAutoFit/>
          </a:bodyPr>
          <a:lstStyle/>
          <a:p>
            <a:pPr defTabSz="914554">
              <a:lnSpc>
                <a:spcPct val="90000"/>
              </a:lnSpc>
              <a:spcAft>
                <a:spcPts val="588"/>
              </a:spcAft>
            </a:pPr>
            <a:r>
              <a:rPr lang="en-US" sz="2353" dirty="0" smtClean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#dotNETSpain2015</a:t>
            </a:r>
            <a:endParaRPr lang="es-ES" sz="2353" dirty="0" err="1" smtClean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123236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6" y="1187644"/>
            <a:ext cx="5498540" cy="1880515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3138"/>
            </a:lvl1pPr>
            <a:lvl2pPr marL="0" indent="0">
              <a:buNone/>
              <a:defRPr sz="1961"/>
            </a:lvl2pPr>
            <a:lvl3pPr marL="170419" indent="0">
              <a:buNone/>
              <a:tabLst/>
              <a:defRPr sz="1961"/>
            </a:lvl3pPr>
            <a:lvl4pPr marL="338503" indent="0">
              <a:buNone/>
              <a:defRPr/>
            </a:lvl4pPr>
            <a:lvl5pPr marL="504253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35003" y="1187644"/>
            <a:ext cx="5498540" cy="1880515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3138"/>
            </a:lvl1pPr>
            <a:lvl2pPr marL="0" indent="0">
              <a:buNone/>
              <a:defRPr sz="1961"/>
            </a:lvl2pPr>
            <a:lvl3pPr marL="170419" indent="0">
              <a:buNone/>
              <a:tabLst/>
              <a:defRPr sz="1961"/>
            </a:lvl3pPr>
            <a:lvl4pPr marL="338503" indent="0">
              <a:buNone/>
              <a:defRPr/>
            </a:lvl4pPr>
            <a:lvl5pPr marL="504253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335719" y="6182496"/>
            <a:ext cx="2915513" cy="615556"/>
          </a:xfrm>
          <a:prstGeom prst="rect">
            <a:avLst/>
          </a:prstGeom>
          <a:noFill/>
        </p:spPr>
        <p:txBody>
          <a:bodyPr wrap="none" lIns="179310" tIns="143448" rIns="179310" bIns="143448" rtlCol="0">
            <a:spAutoFit/>
          </a:bodyPr>
          <a:lstStyle/>
          <a:p>
            <a:pPr defTabSz="914554">
              <a:lnSpc>
                <a:spcPct val="90000"/>
              </a:lnSpc>
              <a:spcAft>
                <a:spcPts val="588"/>
              </a:spcAft>
            </a:pPr>
            <a:r>
              <a:rPr lang="en-US" sz="2353" dirty="0" smtClean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#dotNETSpain2015</a:t>
            </a:r>
            <a:endParaRPr lang="es-ES" sz="2353" dirty="0" err="1" smtClean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644090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8455" y="1187644"/>
            <a:ext cx="5498540" cy="1880515"/>
          </a:xfrm>
        </p:spPr>
        <p:txBody>
          <a:bodyPr wrap="square">
            <a:spAutoFit/>
          </a:bodyPr>
          <a:lstStyle>
            <a:lvl1pPr marL="211273" indent="-211273">
              <a:spcBef>
                <a:spcPts val="900"/>
              </a:spcBef>
              <a:buClr>
                <a:schemeClr val="tx2"/>
              </a:buClr>
              <a:buFont typeface="Arial" pitchFamily="34" charset="0"/>
              <a:buChar char="•"/>
              <a:defRPr sz="313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0554" indent="-171463">
              <a:defRPr sz="1961"/>
            </a:lvl2pPr>
            <a:lvl3pPr marL="514389" indent="-123834">
              <a:tabLst/>
              <a:defRPr sz="1961"/>
            </a:lvl3pPr>
            <a:lvl4pPr marL="647748" indent="-133360">
              <a:defRPr/>
            </a:lvl4pPr>
            <a:lvl5pPr marL="771583" indent="-123834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35003" y="1187644"/>
            <a:ext cx="5498540" cy="1880515"/>
          </a:xfrm>
        </p:spPr>
        <p:txBody>
          <a:bodyPr wrap="square">
            <a:spAutoFit/>
          </a:bodyPr>
          <a:lstStyle>
            <a:lvl1pPr marL="211273" indent="-211273">
              <a:spcBef>
                <a:spcPts val="900"/>
              </a:spcBef>
              <a:buClr>
                <a:schemeClr val="tx2"/>
              </a:buClr>
              <a:buFont typeface="Arial" pitchFamily="34" charset="0"/>
              <a:buChar char="•"/>
              <a:defRPr sz="313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0554" indent="-171463">
              <a:defRPr sz="1961"/>
            </a:lvl2pPr>
            <a:lvl3pPr marL="514389" indent="-123834">
              <a:tabLst/>
              <a:defRPr sz="1961"/>
            </a:lvl3pPr>
            <a:lvl4pPr marL="647748" indent="-133360">
              <a:defRPr/>
            </a:lvl4pPr>
            <a:lvl5pPr marL="771583" indent="-123834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335719" y="6182496"/>
            <a:ext cx="2915513" cy="615556"/>
          </a:xfrm>
          <a:prstGeom prst="rect">
            <a:avLst/>
          </a:prstGeom>
          <a:noFill/>
        </p:spPr>
        <p:txBody>
          <a:bodyPr wrap="none" lIns="179310" tIns="143448" rIns="179310" bIns="143448" rtlCol="0">
            <a:spAutoFit/>
          </a:bodyPr>
          <a:lstStyle/>
          <a:p>
            <a:pPr defTabSz="914554">
              <a:lnSpc>
                <a:spcPct val="90000"/>
              </a:lnSpc>
              <a:spcAft>
                <a:spcPts val="588"/>
              </a:spcAft>
            </a:pPr>
            <a:r>
              <a:rPr lang="en-US" sz="2353" dirty="0" smtClean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#dotNETSpain2015</a:t>
            </a:r>
            <a:endParaRPr lang="es-ES" sz="2353" dirty="0" err="1" smtClean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572552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8854" y="1187644"/>
            <a:ext cx="5498540" cy="1880515"/>
          </a:xfrm>
        </p:spPr>
        <p:txBody>
          <a:bodyPr wrap="square">
            <a:spAutoFit/>
          </a:bodyPr>
          <a:lstStyle>
            <a:lvl1pPr marL="211273" indent="-211273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sz="3138"/>
            </a:lvl1pPr>
            <a:lvl2pPr marL="390554" indent="-171463">
              <a:defRPr sz="1961"/>
            </a:lvl2pPr>
            <a:lvl3pPr marL="514389" indent="-123834">
              <a:tabLst/>
              <a:defRPr sz="1961"/>
            </a:lvl3pPr>
            <a:lvl4pPr marL="647748" indent="-133360">
              <a:defRPr/>
            </a:lvl4pPr>
            <a:lvl5pPr marL="771583" indent="-123834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35003" y="1187644"/>
            <a:ext cx="5498540" cy="1880515"/>
          </a:xfrm>
        </p:spPr>
        <p:txBody>
          <a:bodyPr wrap="square">
            <a:spAutoFit/>
          </a:bodyPr>
          <a:lstStyle>
            <a:lvl1pPr marL="211273" indent="-211273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sz="3138"/>
            </a:lvl1pPr>
            <a:lvl2pPr marL="390554" indent="-171463">
              <a:defRPr sz="1961"/>
            </a:lvl2pPr>
            <a:lvl3pPr marL="514389" indent="-123834">
              <a:tabLst/>
              <a:defRPr sz="1961"/>
            </a:lvl3pPr>
            <a:lvl4pPr marL="647748" indent="-133360">
              <a:defRPr/>
            </a:lvl4pPr>
            <a:lvl5pPr marL="771583" indent="-123834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335719" y="6182496"/>
            <a:ext cx="2915513" cy="615556"/>
          </a:xfrm>
          <a:prstGeom prst="rect">
            <a:avLst/>
          </a:prstGeom>
          <a:noFill/>
        </p:spPr>
        <p:txBody>
          <a:bodyPr wrap="none" lIns="179310" tIns="143448" rIns="179310" bIns="143448" rtlCol="0">
            <a:spAutoFit/>
          </a:bodyPr>
          <a:lstStyle/>
          <a:p>
            <a:pPr defTabSz="914554">
              <a:lnSpc>
                <a:spcPct val="90000"/>
              </a:lnSpc>
              <a:spcAft>
                <a:spcPts val="588"/>
              </a:spcAft>
            </a:pPr>
            <a:r>
              <a:rPr lang="en-US" sz="2353" dirty="0" smtClean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#dotNETSpain2015</a:t>
            </a:r>
            <a:endParaRPr lang="es-ES" sz="2353" dirty="0" err="1" smtClean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803610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1186356"/>
            <a:ext cx="9562681" cy="2697988"/>
          </a:xfrm>
          <a:noFill/>
        </p:spPr>
        <p:txBody>
          <a:bodyPr tIns="91440" bIns="91440" anchor="t" anchorCtr="0"/>
          <a:lstStyle>
            <a:lvl1pPr>
              <a:defRPr sz="5883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9017" y="3877280"/>
            <a:ext cx="9562678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64474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1186356"/>
            <a:ext cx="9562679" cy="2697988"/>
          </a:xfrm>
          <a:noFill/>
        </p:spPr>
        <p:txBody>
          <a:bodyPr tIns="91440" bIns="91440" anchor="t" anchorCtr="0"/>
          <a:lstStyle>
            <a:lvl1pPr>
              <a:defRPr lang="en-US" sz="5883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263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931081"/>
            <a:ext cx="11473969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3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443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7" y="2931081"/>
            <a:ext cx="11462090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3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784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Gu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777" y="3977096"/>
            <a:ext cx="11500590" cy="1404914"/>
          </a:xfrm>
          <a:prstGeom prst="rect">
            <a:avLst/>
          </a:prstGeom>
          <a:noFill/>
        </p:spPr>
        <p:txBody>
          <a:bodyPr lIns="107536" tIns="80653" rIns="107536" bIns="80653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lang="en-US" dirty="0" smtClean="0"/>
              <a:t>//Title</a:t>
            </a:r>
          </a:p>
          <a:p>
            <a:pPr lvl="0"/>
            <a:r>
              <a:rPr lang="en-US" dirty="0" smtClean="0"/>
              <a:t>//Group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61972" y="2618760"/>
            <a:ext cx="11490796" cy="1162564"/>
          </a:xfrm>
          <a:prstGeom prst="rect">
            <a:avLst/>
          </a:prstGeom>
          <a:noFill/>
        </p:spPr>
        <p:txBody>
          <a:bodyPr lIns="107536" tIns="67211" rIns="107536" bIns="67211" anchor="t" anchorCtr="0"/>
          <a:lstStyle>
            <a:lvl1pPr>
              <a:defRPr sz="73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Connect("Name");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8" y="513160"/>
            <a:ext cx="1426504" cy="30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5611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7415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7651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9016" y="3877271"/>
            <a:ext cx="8367343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75840"/>
            <a:ext cx="9562678" cy="1801436"/>
          </a:xfrm>
          <a:noFill/>
        </p:spPr>
        <p:txBody>
          <a:bodyPr lIns="146304" tIns="91440" rIns="146304" bIns="91440" anchor="t" anchorCtr="0"/>
          <a:lstStyle>
            <a:lvl1pPr>
              <a:defRPr sz="4706" spc="-74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597669" y="6118623"/>
            <a:ext cx="1674027" cy="26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2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59016" y="1189177"/>
            <a:ext cx="11473969" cy="1931322"/>
          </a:xfrm>
        </p:spPr>
        <p:txBody>
          <a:bodyPr lIns="164592" rIns="164592"/>
          <a:lstStyle>
            <a:lvl1pPr marL="0" indent="0">
              <a:buNone/>
              <a:defRPr sz="353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168084" indent="0">
              <a:buNone/>
              <a:defRPr/>
            </a:lvl3pPr>
            <a:lvl4pPr marL="336168" indent="0">
              <a:buNone/>
              <a:defRPr/>
            </a:lvl4pPr>
            <a:lvl5pPr marL="504253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8335719" y="6182496"/>
            <a:ext cx="2915513" cy="615556"/>
          </a:xfrm>
          <a:prstGeom prst="rect">
            <a:avLst/>
          </a:prstGeom>
          <a:noFill/>
        </p:spPr>
        <p:txBody>
          <a:bodyPr wrap="none" lIns="179310" tIns="143448" rIns="179310" bIns="143448" rtlCol="0">
            <a:spAutoFit/>
          </a:bodyPr>
          <a:lstStyle/>
          <a:p>
            <a:pPr defTabSz="914554">
              <a:lnSpc>
                <a:spcPct val="90000"/>
              </a:lnSpc>
              <a:spcAft>
                <a:spcPts val="588"/>
              </a:spcAft>
            </a:pPr>
            <a:r>
              <a:rPr lang="en-US" sz="2353" dirty="0" smtClean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#dotNETSpain2015</a:t>
            </a:r>
            <a:endParaRPr lang="es-ES" sz="2353" dirty="0" err="1" smtClean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785729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59016" y="1189177"/>
            <a:ext cx="11473969" cy="1931322"/>
          </a:xfrm>
        </p:spPr>
        <p:txBody>
          <a:bodyPr lIns="164592" rIns="164592"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168084" indent="0">
              <a:buNone/>
              <a:defRPr/>
            </a:lvl3pPr>
            <a:lvl4pPr marL="336168" indent="0">
              <a:buNone/>
              <a:defRPr/>
            </a:lvl4pPr>
            <a:lvl5pPr marL="504253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8335719" y="6182496"/>
            <a:ext cx="2915513" cy="615556"/>
          </a:xfrm>
          <a:prstGeom prst="rect">
            <a:avLst/>
          </a:prstGeom>
          <a:noFill/>
        </p:spPr>
        <p:txBody>
          <a:bodyPr wrap="none" lIns="179310" tIns="143448" rIns="179310" bIns="143448" rtlCol="0">
            <a:spAutoFit/>
          </a:bodyPr>
          <a:lstStyle/>
          <a:p>
            <a:pPr defTabSz="914554">
              <a:lnSpc>
                <a:spcPct val="90000"/>
              </a:lnSpc>
              <a:spcAft>
                <a:spcPts val="588"/>
              </a:spcAft>
            </a:pPr>
            <a:r>
              <a:rPr lang="en-US" sz="2353" dirty="0" smtClean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#dotNETSpain2015</a:t>
            </a:r>
            <a:endParaRPr lang="es-ES" sz="2353" dirty="0" err="1" smtClean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592698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6" y="1189177"/>
            <a:ext cx="11473969" cy="1997712"/>
          </a:xfrm>
        </p:spPr>
        <p:txBody>
          <a:bodyPr wrap="square">
            <a:spAutoFit/>
          </a:bodyPr>
          <a:lstStyle>
            <a:lvl1pPr>
              <a:defRPr sz="353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8335719" y="6182496"/>
            <a:ext cx="2915513" cy="615556"/>
          </a:xfrm>
          <a:prstGeom prst="rect">
            <a:avLst/>
          </a:prstGeom>
          <a:noFill/>
        </p:spPr>
        <p:txBody>
          <a:bodyPr wrap="none" lIns="179310" tIns="143448" rIns="179310" bIns="143448" rtlCol="0">
            <a:spAutoFit/>
          </a:bodyPr>
          <a:lstStyle/>
          <a:p>
            <a:pPr defTabSz="914554">
              <a:lnSpc>
                <a:spcPct val="90000"/>
              </a:lnSpc>
              <a:spcAft>
                <a:spcPts val="588"/>
              </a:spcAft>
            </a:pPr>
            <a:r>
              <a:rPr lang="en-US" sz="2353" dirty="0" smtClean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#dotNETSpain2015</a:t>
            </a:r>
            <a:endParaRPr lang="es-ES" sz="2353" dirty="0" err="1" smtClean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66921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6" y="1189177"/>
            <a:ext cx="11473969" cy="1997712"/>
          </a:xfrm>
        </p:spPr>
        <p:txBody>
          <a:bodyPr wrap="square">
            <a:spAutoFit/>
          </a:bodyPr>
          <a:lstStyle>
            <a:lvl1pPr>
              <a:defRPr sz="353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8335719" y="6182496"/>
            <a:ext cx="2915513" cy="615556"/>
          </a:xfrm>
          <a:prstGeom prst="rect">
            <a:avLst/>
          </a:prstGeom>
          <a:noFill/>
        </p:spPr>
        <p:txBody>
          <a:bodyPr wrap="none" lIns="179310" tIns="143448" rIns="179310" bIns="143448" rtlCol="0">
            <a:spAutoFit/>
          </a:bodyPr>
          <a:lstStyle/>
          <a:p>
            <a:pPr defTabSz="914554">
              <a:lnSpc>
                <a:spcPct val="90000"/>
              </a:lnSpc>
              <a:spcAft>
                <a:spcPts val="588"/>
              </a:spcAft>
            </a:pPr>
            <a:r>
              <a:rPr lang="en-US" sz="2353" dirty="0" smtClean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#dotNETSpain2015</a:t>
            </a:r>
            <a:endParaRPr lang="es-ES" sz="2353" dirty="0" err="1" smtClean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855938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6" y="1189176"/>
            <a:ext cx="5498540" cy="1880515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313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170419" indent="0">
              <a:buNone/>
              <a:tabLst/>
              <a:defRPr sz="1961"/>
            </a:lvl3pPr>
            <a:lvl4pPr marL="338503" indent="0">
              <a:buNone/>
              <a:defRPr/>
            </a:lvl4pPr>
            <a:lvl5pPr marL="504253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35003" y="1187644"/>
            <a:ext cx="5498540" cy="1880515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313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170419" indent="0">
              <a:buNone/>
              <a:tabLst/>
              <a:defRPr sz="1961"/>
            </a:lvl3pPr>
            <a:lvl4pPr marL="338503" indent="0">
              <a:buNone/>
              <a:defRPr/>
            </a:lvl4pPr>
            <a:lvl5pPr marL="504253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335719" y="6182496"/>
            <a:ext cx="2915513" cy="615556"/>
          </a:xfrm>
          <a:prstGeom prst="rect">
            <a:avLst/>
          </a:prstGeom>
          <a:noFill/>
        </p:spPr>
        <p:txBody>
          <a:bodyPr wrap="none" lIns="179310" tIns="143448" rIns="179310" bIns="143448" rtlCol="0">
            <a:spAutoFit/>
          </a:bodyPr>
          <a:lstStyle/>
          <a:p>
            <a:pPr defTabSz="914554">
              <a:lnSpc>
                <a:spcPct val="90000"/>
              </a:lnSpc>
              <a:spcAft>
                <a:spcPts val="588"/>
              </a:spcAft>
            </a:pPr>
            <a:r>
              <a:rPr lang="en-US" sz="2353" dirty="0" smtClean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#dotNETSpain2015</a:t>
            </a:r>
            <a:endParaRPr lang="es-ES" sz="2353" dirty="0" err="1" smtClean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514612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6" y="1187644"/>
            <a:ext cx="5498540" cy="1880515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3138"/>
            </a:lvl1pPr>
            <a:lvl2pPr marL="0" indent="0">
              <a:buNone/>
              <a:defRPr sz="1961"/>
            </a:lvl2pPr>
            <a:lvl3pPr marL="170419" indent="0">
              <a:buNone/>
              <a:tabLst/>
              <a:defRPr sz="1961"/>
            </a:lvl3pPr>
            <a:lvl4pPr marL="338503" indent="0">
              <a:buNone/>
              <a:defRPr/>
            </a:lvl4pPr>
            <a:lvl5pPr marL="504253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35003" y="1187644"/>
            <a:ext cx="5498540" cy="1880515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3138"/>
            </a:lvl1pPr>
            <a:lvl2pPr marL="0" indent="0">
              <a:buNone/>
              <a:defRPr sz="1961"/>
            </a:lvl2pPr>
            <a:lvl3pPr marL="170419" indent="0">
              <a:buNone/>
              <a:tabLst/>
              <a:defRPr sz="1961"/>
            </a:lvl3pPr>
            <a:lvl4pPr marL="338503" indent="0">
              <a:buNone/>
              <a:defRPr/>
            </a:lvl4pPr>
            <a:lvl5pPr marL="504253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335719" y="6182496"/>
            <a:ext cx="2915513" cy="615556"/>
          </a:xfrm>
          <a:prstGeom prst="rect">
            <a:avLst/>
          </a:prstGeom>
          <a:noFill/>
        </p:spPr>
        <p:txBody>
          <a:bodyPr wrap="none" lIns="179310" tIns="143448" rIns="179310" bIns="143448" rtlCol="0">
            <a:spAutoFit/>
          </a:bodyPr>
          <a:lstStyle/>
          <a:p>
            <a:pPr defTabSz="914554">
              <a:lnSpc>
                <a:spcPct val="90000"/>
              </a:lnSpc>
              <a:spcAft>
                <a:spcPts val="588"/>
              </a:spcAft>
            </a:pPr>
            <a:r>
              <a:rPr lang="en-US" sz="2353" dirty="0" smtClean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#dotNETSpain2015</a:t>
            </a:r>
            <a:endParaRPr lang="es-ES" sz="2353" dirty="0" err="1" smtClean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020007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8455" y="1187644"/>
            <a:ext cx="5498540" cy="1880515"/>
          </a:xfrm>
        </p:spPr>
        <p:txBody>
          <a:bodyPr wrap="square">
            <a:spAutoFit/>
          </a:bodyPr>
          <a:lstStyle>
            <a:lvl1pPr marL="211273" indent="-211273">
              <a:spcBef>
                <a:spcPts val="900"/>
              </a:spcBef>
              <a:buClr>
                <a:schemeClr val="tx2"/>
              </a:buClr>
              <a:buFont typeface="Arial" pitchFamily="34" charset="0"/>
              <a:buChar char="•"/>
              <a:defRPr sz="313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0554" indent="-171463">
              <a:defRPr sz="1961"/>
            </a:lvl2pPr>
            <a:lvl3pPr marL="514389" indent="-123834">
              <a:tabLst/>
              <a:defRPr sz="1961"/>
            </a:lvl3pPr>
            <a:lvl4pPr marL="647748" indent="-133360">
              <a:defRPr/>
            </a:lvl4pPr>
            <a:lvl5pPr marL="771583" indent="-123834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35003" y="1187644"/>
            <a:ext cx="5498540" cy="1880515"/>
          </a:xfrm>
        </p:spPr>
        <p:txBody>
          <a:bodyPr wrap="square">
            <a:spAutoFit/>
          </a:bodyPr>
          <a:lstStyle>
            <a:lvl1pPr marL="211273" indent="-211273">
              <a:spcBef>
                <a:spcPts val="900"/>
              </a:spcBef>
              <a:buClr>
                <a:schemeClr val="tx2"/>
              </a:buClr>
              <a:buFont typeface="Arial" pitchFamily="34" charset="0"/>
              <a:buChar char="•"/>
              <a:defRPr sz="313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0554" indent="-171463">
              <a:defRPr sz="1961"/>
            </a:lvl2pPr>
            <a:lvl3pPr marL="514389" indent="-123834">
              <a:tabLst/>
              <a:defRPr sz="1961"/>
            </a:lvl3pPr>
            <a:lvl4pPr marL="647748" indent="-133360">
              <a:defRPr/>
            </a:lvl4pPr>
            <a:lvl5pPr marL="771583" indent="-123834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335719" y="6182496"/>
            <a:ext cx="2915513" cy="615556"/>
          </a:xfrm>
          <a:prstGeom prst="rect">
            <a:avLst/>
          </a:prstGeom>
          <a:noFill/>
        </p:spPr>
        <p:txBody>
          <a:bodyPr wrap="none" lIns="179310" tIns="143448" rIns="179310" bIns="143448" rtlCol="0">
            <a:spAutoFit/>
          </a:bodyPr>
          <a:lstStyle/>
          <a:p>
            <a:pPr defTabSz="914554">
              <a:lnSpc>
                <a:spcPct val="90000"/>
              </a:lnSpc>
              <a:spcAft>
                <a:spcPts val="588"/>
              </a:spcAft>
            </a:pPr>
            <a:r>
              <a:rPr lang="en-US" sz="2353" dirty="0" smtClean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#dotNETSpain2015</a:t>
            </a:r>
            <a:endParaRPr lang="es-ES" sz="2353" dirty="0" err="1" smtClean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588063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Ha Break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79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Breaker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4896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8854" y="1187644"/>
            <a:ext cx="5498540" cy="1880515"/>
          </a:xfrm>
        </p:spPr>
        <p:txBody>
          <a:bodyPr wrap="square">
            <a:spAutoFit/>
          </a:bodyPr>
          <a:lstStyle>
            <a:lvl1pPr marL="211273" indent="-211273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sz="3138"/>
            </a:lvl1pPr>
            <a:lvl2pPr marL="390554" indent="-171463">
              <a:defRPr sz="1961"/>
            </a:lvl2pPr>
            <a:lvl3pPr marL="514389" indent="-123834">
              <a:tabLst/>
              <a:defRPr sz="1961"/>
            </a:lvl3pPr>
            <a:lvl4pPr marL="647748" indent="-133360">
              <a:defRPr/>
            </a:lvl4pPr>
            <a:lvl5pPr marL="771583" indent="-123834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35003" y="1187644"/>
            <a:ext cx="5498540" cy="1880515"/>
          </a:xfrm>
        </p:spPr>
        <p:txBody>
          <a:bodyPr wrap="square">
            <a:spAutoFit/>
          </a:bodyPr>
          <a:lstStyle>
            <a:lvl1pPr marL="211273" indent="-211273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sz="3138"/>
            </a:lvl1pPr>
            <a:lvl2pPr marL="390554" indent="-171463">
              <a:defRPr sz="1961"/>
            </a:lvl2pPr>
            <a:lvl3pPr marL="514389" indent="-123834">
              <a:tabLst/>
              <a:defRPr sz="1961"/>
            </a:lvl3pPr>
            <a:lvl4pPr marL="647748" indent="-133360">
              <a:defRPr/>
            </a:lvl4pPr>
            <a:lvl5pPr marL="771583" indent="-123834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335719" y="6182496"/>
            <a:ext cx="2915513" cy="615556"/>
          </a:xfrm>
          <a:prstGeom prst="rect">
            <a:avLst/>
          </a:prstGeom>
          <a:noFill/>
        </p:spPr>
        <p:txBody>
          <a:bodyPr wrap="none" lIns="179310" tIns="143448" rIns="179310" bIns="143448" rtlCol="0">
            <a:spAutoFit/>
          </a:bodyPr>
          <a:lstStyle/>
          <a:p>
            <a:pPr defTabSz="914554">
              <a:lnSpc>
                <a:spcPct val="90000"/>
              </a:lnSpc>
              <a:spcAft>
                <a:spcPts val="588"/>
              </a:spcAft>
            </a:pPr>
            <a:r>
              <a:rPr lang="en-US" sz="2353" dirty="0" smtClean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#dotNETSpain2015</a:t>
            </a:r>
            <a:endParaRPr lang="es-ES" sz="2353" dirty="0" err="1" smtClean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2385860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8335719" y="6182496"/>
            <a:ext cx="2915513" cy="615556"/>
          </a:xfrm>
          <a:prstGeom prst="rect">
            <a:avLst/>
          </a:prstGeom>
          <a:noFill/>
        </p:spPr>
        <p:txBody>
          <a:bodyPr wrap="none" lIns="179310" tIns="143448" rIns="179310" bIns="143448" rtlCol="0">
            <a:spAutoFit/>
          </a:bodyPr>
          <a:lstStyle/>
          <a:p>
            <a:pPr defTabSz="914554">
              <a:lnSpc>
                <a:spcPct val="90000"/>
              </a:lnSpc>
              <a:spcAft>
                <a:spcPts val="588"/>
              </a:spcAft>
            </a:pPr>
            <a:r>
              <a:rPr lang="en-US" sz="2353" dirty="0" smtClean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#dotNETSpain2015</a:t>
            </a:r>
            <a:endParaRPr lang="es-ES" sz="2353" dirty="0" err="1" smtClean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601221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1186356"/>
            <a:ext cx="9562681" cy="2697988"/>
          </a:xfrm>
          <a:noFill/>
        </p:spPr>
        <p:txBody>
          <a:bodyPr tIns="91440" bIns="91440" anchor="t" anchorCtr="0"/>
          <a:lstStyle>
            <a:lvl1pPr>
              <a:defRPr sz="5883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9017" y="3877280"/>
            <a:ext cx="9562678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293720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1186356"/>
            <a:ext cx="9562679" cy="2697988"/>
          </a:xfrm>
          <a:noFill/>
        </p:spPr>
        <p:txBody>
          <a:bodyPr tIns="91440" bIns="91440" anchor="t" anchorCtr="0"/>
          <a:lstStyle>
            <a:lvl1pPr>
              <a:defRPr lang="en-US" sz="5883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439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931081"/>
            <a:ext cx="11473969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3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149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7" y="2931081"/>
            <a:ext cx="11462090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3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984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931081"/>
            <a:ext cx="11473969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3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142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74627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1516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8812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Gu Break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79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Breaker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502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924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3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3" tIns="34293" rIns="34293" bIns="342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25" fontAlgn="base">
              <a:spcBef>
                <a:spcPct val="0"/>
              </a:spcBef>
              <a:spcAft>
                <a:spcPct val="0"/>
              </a:spcAft>
            </a:pPr>
            <a:endParaRPr lang="en-US" sz="1324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59017" y="1197325"/>
            <a:ext cx="11473968" cy="1997712"/>
          </a:xfrm>
        </p:spPr>
        <p:txBody>
          <a:bodyPr/>
          <a:lstStyle>
            <a:lvl1pPr marL="0" indent="0">
              <a:buNone/>
              <a:defRPr sz="3138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481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2984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9893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7277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335719" y="6182496"/>
            <a:ext cx="2915513" cy="615556"/>
          </a:xfrm>
          <a:prstGeom prst="rect">
            <a:avLst/>
          </a:prstGeom>
          <a:noFill/>
        </p:spPr>
        <p:txBody>
          <a:bodyPr wrap="none" lIns="179310" tIns="143448" rIns="179310" bIns="143448" rtlCol="0">
            <a:spAutoFit/>
          </a:bodyPr>
          <a:lstStyle/>
          <a:p>
            <a:pPr defTabSz="914554">
              <a:lnSpc>
                <a:spcPct val="90000"/>
              </a:lnSpc>
              <a:spcAft>
                <a:spcPts val="588"/>
              </a:spcAft>
            </a:pPr>
            <a:r>
              <a:rPr lang="en-US" sz="2353" dirty="0" smtClean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#dotNETSpain2015</a:t>
            </a:r>
            <a:endParaRPr lang="es-ES" sz="2353" dirty="0" err="1" smtClean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9220880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ianHa Break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81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Breaker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505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ianHa Title Only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59018" y="289516"/>
            <a:ext cx="11467743" cy="89966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1" y="6297619"/>
            <a:ext cx="4650647" cy="560381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3427" tIns="170742" rIns="213427" bIns="17074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8819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8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0285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ianHa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59018" y="289516"/>
            <a:ext cx="11467743" cy="89966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4401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0"/>
            <a:ext cx="12192000" cy="6856620"/>
          </a:xfrm>
          <a:prstGeom prst="rect">
            <a:avLst/>
          </a:prstGeom>
        </p:spPr>
      </p:pic>
      <p:pic>
        <p:nvPicPr>
          <p:cNvPr id="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62269" y="474236"/>
            <a:ext cx="1775509" cy="3803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5596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 Layout">
    <p:bg bwMode="gray"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7" r="3431" b="2608"/>
          <a:stretch/>
        </p:blipFill>
        <p:spPr>
          <a:xfrm>
            <a:off x="1" y="-7783"/>
            <a:ext cx="12221569" cy="6873565"/>
          </a:xfrm>
          <a:prstGeom prst="rect">
            <a:avLst/>
          </a:prstGeom>
        </p:spPr>
      </p:pic>
      <p:sp>
        <p:nvSpPr>
          <p:cNvPr id="19" name="Dark gradation top"/>
          <p:cNvSpPr/>
          <p:nvPr userDrawn="1"/>
        </p:nvSpPr>
        <p:spPr bwMode="gray">
          <a:xfrm>
            <a:off x="0" y="-7783"/>
            <a:ext cx="12106223" cy="6568608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70000"/>
                </a:srgbClr>
              </a:gs>
              <a:gs pos="40000">
                <a:srgbClr val="000000">
                  <a:alpha val="0"/>
                </a:srgbClr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gray">
          <a:xfrm>
            <a:off x="269240" y="2084172"/>
            <a:ext cx="5901462" cy="3586208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4171"/>
            <a:ext cx="5903019" cy="206206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2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9240" y="4146242"/>
            <a:ext cx="5901462" cy="1524136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1" name="MS logo white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9322" y="6061766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98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8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9322" y="6061766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5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269239" y="2084172"/>
            <a:ext cx="8067823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067761" cy="1793090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8067762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322" y="6061766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9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8067761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8067822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39" y="3877277"/>
            <a:ext cx="8067813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9100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271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68966"/>
            <a:ext cx="7171399" cy="1796217"/>
          </a:xfrm>
          <a:noFill/>
        </p:spPr>
        <p:txBody>
          <a:bodyPr tIns="91413" bIns="91413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355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Blank Acc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8480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8067761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8067822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54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87586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1731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87586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4394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84828">
                      <a:srgbClr val="FFFFFF"/>
                    </a:gs>
                    <a:gs pos="59000">
                      <a:srgbClr val="FFFFFF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4167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83448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3720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52030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2353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7689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92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3396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2199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566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55296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55296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0906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a Blank Acc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1490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solidFill>
                  <a:schemeClr val="tx1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solidFill>
                  <a:schemeClr val="tx1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6921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Tx/>
              <a:buBlip>
                <a:blip r:embed="rId2"/>
              </a:buBlip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Tx/>
              <a:buBlip>
                <a:blip r:embed="rId2"/>
              </a:buBlip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102787"/>
      </p:ext>
    </p:extLst>
  </p:cSld>
  <p:clrMapOvr>
    <a:masterClrMapping/>
  </p:clrMapOvr>
  <p:transition>
    <p:fade/>
  </p:transition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Bullet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Tx/>
              <a:buBlip>
                <a:blip r:embed="rId2"/>
              </a:buBlip>
              <a:defRPr sz="3529">
                <a:solidFill>
                  <a:schemeClr val="tx1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Tx/>
              <a:buBlip>
                <a:blip r:embed="rId2"/>
              </a:buBlip>
              <a:defRPr sz="3529">
                <a:solidFill>
                  <a:schemeClr val="tx1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718551"/>
      </p:ext>
    </p:extLst>
  </p:cSld>
  <p:clrMapOvr>
    <a:masterClrMapping/>
  </p:clrMapOvr>
  <p:transition>
    <p:fade/>
  </p:transition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5325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063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2250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_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3695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1178349"/>
            <a:ext cx="9860672" cy="899665"/>
          </a:xfrm>
        </p:spPr>
        <p:txBody>
          <a:bodyPr/>
          <a:lstStyle>
            <a:lvl1pPr marL="228766" indent="-228766">
              <a:defRPr sz="5882" baseline="0"/>
            </a:lvl1pPr>
          </a:lstStyle>
          <a:p>
            <a:r>
              <a:rPr lang="en-US" dirty="0" smtClean="0"/>
              <a:t>“Sample quote goes here. Design is easier than it looks, and more important than it seems.”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4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 smtClean="0"/>
              <a:t>Author Name</a:t>
            </a:r>
          </a:p>
          <a:p>
            <a:pPr lvl="0"/>
            <a:r>
              <a:rPr lang="en-US" dirty="0" smtClean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0106432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3"/>
            <a:ext cx="9860672" cy="899665"/>
          </a:xfrm>
        </p:spPr>
        <p:txBody>
          <a:bodyPr/>
          <a:lstStyle>
            <a:lvl1pPr marL="277008" indent="-277008">
              <a:tabLst>
                <a:tab pos="277008" algn="l"/>
              </a:tabLst>
              <a:defRPr sz="5882" baseline="0"/>
            </a:lvl1pPr>
          </a:lstStyle>
          <a:p>
            <a:r>
              <a:rPr lang="en-US" dirty="0" smtClean="0"/>
              <a:t>“	Add a quote here. Design is easier than it looks, and more important than it seems.”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 smtClean="0"/>
              <a:t>Author’s Name</a:t>
            </a:r>
          </a:p>
          <a:p>
            <a:pPr lvl="0"/>
            <a:r>
              <a:rPr lang="en-US" dirty="0" smtClean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426163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7021" y="2383023"/>
            <a:ext cx="11653523" cy="914360"/>
          </a:xfrm>
        </p:spPr>
        <p:txBody>
          <a:bodyPr/>
          <a:lstStyle>
            <a:lvl1pPr marL="0" indent="0">
              <a:buNone/>
              <a:defRPr sz="5294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6732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Ha Blank Acc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20186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_02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69240" y="2095970"/>
            <a:ext cx="5378549" cy="267785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2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 bwMode="invGray">
          <a:xfrm>
            <a:off x="270841" y="4773829"/>
            <a:ext cx="5377215" cy="89655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0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213" y="6061766"/>
            <a:ext cx="1522404" cy="326167"/>
          </a:xfrm>
          <a:prstGeom prst="rect">
            <a:avLst/>
          </a:prstGeom>
        </p:spPr>
      </p:pic>
      <p:pic>
        <p:nvPicPr>
          <p:cNvPr id="8" name="Picture Placeholder 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9" r="17893"/>
          <a:stretch/>
        </p:blipFill>
        <p:spPr>
          <a:xfrm>
            <a:off x="6170701" y="0"/>
            <a:ext cx="6050868" cy="6858000"/>
          </a:xfrm>
          <a:prstGeom prst="rect">
            <a:avLst/>
          </a:prstGeom>
        </p:spPr>
      </p:pic>
      <p:pic>
        <p:nvPicPr>
          <p:cNvPr id="9" name="Picture Placeholder 4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3" t="26090" r="67" b="-1"/>
          <a:stretch/>
        </p:blipFill>
        <p:spPr>
          <a:xfrm>
            <a:off x="6146999" y="-7783"/>
            <a:ext cx="6074570" cy="687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848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_03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69240" y="2095970"/>
            <a:ext cx="5378549" cy="267785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2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 bwMode="invGray">
          <a:xfrm>
            <a:off x="270841" y="4773829"/>
            <a:ext cx="5377215" cy="89655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0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213" y="6061766"/>
            <a:ext cx="1522404" cy="326167"/>
          </a:xfrm>
          <a:prstGeom prst="rect">
            <a:avLst/>
          </a:prstGeom>
        </p:spPr>
      </p:pic>
      <p:pic>
        <p:nvPicPr>
          <p:cNvPr id="8" name="Picture Placeholder 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" t="114" r="36245" b="-114"/>
          <a:stretch/>
        </p:blipFill>
        <p:spPr>
          <a:xfrm>
            <a:off x="6170701" y="1"/>
            <a:ext cx="605086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1684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95214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7366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81384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08300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952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7544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ck Layout - 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 flip="none" rotWithShape="1"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0"/>
            <a:ext cx="11151917" cy="218480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634136"/>
      </p:ext>
    </p:extLst>
  </p:cSld>
  <p:clrMapOvr>
    <a:masterClrMapping/>
  </p:clrMapOvr>
  <p:transition>
    <p:fade/>
  </p:transition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0"/>
            <a:ext cx="12192000" cy="6856620"/>
          </a:xfrm>
          <a:prstGeom prst="rect">
            <a:avLst/>
          </a:prstGeom>
        </p:spPr>
      </p:pic>
      <p:pic>
        <p:nvPicPr>
          <p:cNvPr id="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62269" y="474236"/>
            <a:ext cx="1775509" cy="3803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065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anHa Blank Acc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4648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 Layout">
    <p:bg bwMode="gray"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7" r="3431" b="2608"/>
          <a:stretch/>
        </p:blipFill>
        <p:spPr>
          <a:xfrm>
            <a:off x="1" y="-7783"/>
            <a:ext cx="12221569" cy="6873565"/>
          </a:xfrm>
          <a:prstGeom prst="rect">
            <a:avLst/>
          </a:prstGeom>
        </p:spPr>
      </p:pic>
      <p:sp>
        <p:nvSpPr>
          <p:cNvPr id="19" name="Dark gradation top"/>
          <p:cNvSpPr/>
          <p:nvPr userDrawn="1"/>
        </p:nvSpPr>
        <p:spPr bwMode="gray">
          <a:xfrm>
            <a:off x="0" y="-7783"/>
            <a:ext cx="12106223" cy="6568608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70000"/>
                </a:srgbClr>
              </a:gs>
              <a:gs pos="40000">
                <a:srgbClr val="000000">
                  <a:alpha val="0"/>
                </a:srgbClr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gray">
          <a:xfrm>
            <a:off x="269240" y="2084172"/>
            <a:ext cx="5901462" cy="3586208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4171"/>
            <a:ext cx="5903019" cy="206206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2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9240" y="4146242"/>
            <a:ext cx="5901462" cy="1524136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1" name="MS logo white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9322" y="6061766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7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8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9322" y="6061766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67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269239" y="2084172"/>
            <a:ext cx="8067823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067761" cy="1793090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8067762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322" y="6061766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1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8067761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8067822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39" y="3877277"/>
            <a:ext cx="8067813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525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8067761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8067822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87586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467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87586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4918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84828">
                      <a:srgbClr val="FFFFFF"/>
                    </a:gs>
                    <a:gs pos="59000">
                      <a:srgbClr val="FFFFFF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7495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83448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6943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52030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2353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7833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Gu Blank Acc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5471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92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5171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9823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860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55296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55296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9654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solidFill>
                  <a:schemeClr val="tx1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solidFill>
                  <a:schemeClr val="tx1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446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Tx/>
              <a:buBlip>
                <a:blip r:embed="rId2"/>
              </a:buBlip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Tx/>
              <a:buBlip>
                <a:blip r:embed="rId2"/>
              </a:buBlip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249732"/>
      </p:ext>
    </p:extLst>
  </p:cSld>
  <p:clrMapOvr>
    <a:masterClrMapping/>
  </p:clrMapOvr>
  <p:transition>
    <p:fade/>
  </p:transition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Bullet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Tx/>
              <a:buBlip>
                <a:blip r:embed="rId2"/>
              </a:buBlip>
              <a:defRPr sz="3529">
                <a:solidFill>
                  <a:schemeClr val="tx1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Tx/>
              <a:buBlip>
                <a:blip r:embed="rId2"/>
              </a:buBlip>
              <a:defRPr sz="3529">
                <a:solidFill>
                  <a:schemeClr val="tx1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431714"/>
      </p:ext>
    </p:extLst>
  </p:cSld>
  <p:clrMapOvr>
    <a:masterClrMapping/>
  </p:clrMapOvr>
  <p:transition>
    <p:fade/>
  </p:transition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045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6263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8746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2451085" y="2072640"/>
            <a:ext cx="930118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391" tIns="45697" rIns="91391" bIns="45697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612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5" name="Rectangle 14"/>
          <p:cNvSpPr/>
          <p:nvPr userDrawn="1"/>
        </p:nvSpPr>
        <p:spPr bwMode="gray">
          <a:xfrm>
            <a:off x="0" y="2072640"/>
            <a:ext cx="2286000" cy="2286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391" tIns="45697" rIns="91391" bIns="45697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612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686217" y="2800174"/>
            <a:ext cx="8829923" cy="83093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>
              <a:buNone/>
              <a:defRPr lang="en-US" sz="5399" b="0" cap="none" spc="-100" baseline="0" dirty="0" smtClean="0">
                <a:ln w="3175"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latin typeface="Segoe UI Light" pitchFamily="34" charset="0"/>
                <a:cs typeface="Arial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Section title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233681" y="2631409"/>
            <a:ext cx="1809714" cy="1093370"/>
            <a:chOff x="1411369" y="3975421"/>
            <a:chExt cx="1714604" cy="1035908"/>
          </a:xfrm>
        </p:grpSpPr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1900471" y="3975421"/>
              <a:ext cx="1225502" cy="656717"/>
            </a:xfrm>
            <a:custGeom>
              <a:avLst/>
              <a:gdLst>
                <a:gd name="T0" fmla="*/ 138 w 189"/>
                <a:gd name="T1" fmla="*/ 0 h 101"/>
                <a:gd name="T2" fmla="*/ 94 w 189"/>
                <a:gd name="T3" fmla="*/ 26 h 101"/>
                <a:gd name="T4" fmla="*/ 75 w 189"/>
                <a:gd name="T5" fmla="*/ 21 h 101"/>
                <a:gd name="T6" fmla="*/ 40 w 189"/>
                <a:gd name="T7" fmla="*/ 42 h 101"/>
                <a:gd name="T8" fmla="*/ 29 w 189"/>
                <a:gd name="T9" fmla="*/ 40 h 101"/>
                <a:gd name="T10" fmla="*/ 0 w 189"/>
                <a:gd name="T11" fmla="*/ 64 h 101"/>
                <a:gd name="T12" fmla="*/ 11 w 189"/>
                <a:gd name="T13" fmla="*/ 62 h 101"/>
                <a:gd name="T14" fmla="*/ 30 w 189"/>
                <a:gd name="T15" fmla="*/ 66 h 101"/>
                <a:gd name="T16" fmla="*/ 82 w 189"/>
                <a:gd name="T17" fmla="*/ 39 h 101"/>
                <a:gd name="T18" fmla="*/ 145 w 189"/>
                <a:gd name="T19" fmla="*/ 101 h 101"/>
                <a:gd name="T20" fmla="*/ 189 w 189"/>
                <a:gd name="T21" fmla="*/ 51 h 101"/>
                <a:gd name="T22" fmla="*/ 138 w 189"/>
                <a:gd name="T2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9" h="101">
                  <a:moveTo>
                    <a:pt x="138" y="0"/>
                  </a:moveTo>
                  <a:cubicBezTo>
                    <a:pt x="119" y="0"/>
                    <a:pt x="103" y="10"/>
                    <a:pt x="94" y="26"/>
                  </a:cubicBezTo>
                  <a:cubicBezTo>
                    <a:pt x="89" y="23"/>
                    <a:pt x="82" y="21"/>
                    <a:pt x="75" y="21"/>
                  </a:cubicBezTo>
                  <a:cubicBezTo>
                    <a:pt x="60" y="21"/>
                    <a:pt x="46" y="30"/>
                    <a:pt x="40" y="42"/>
                  </a:cubicBezTo>
                  <a:cubicBezTo>
                    <a:pt x="36" y="41"/>
                    <a:pt x="33" y="40"/>
                    <a:pt x="29" y="40"/>
                  </a:cubicBezTo>
                  <a:cubicBezTo>
                    <a:pt x="15" y="40"/>
                    <a:pt x="3" y="50"/>
                    <a:pt x="0" y="64"/>
                  </a:cubicBezTo>
                  <a:cubicBezTo>
                    <a:pt x="3" y="63"/>
                    <a:pt x="7" y="62"/>
                    <a:pt x="11" y="62"/>
                  </a:cubicBezTo>
                  <a:cubicBezTo>
                    <a:pt x="17" y="62"/>
                    <a:pt x="24" y="64"/>
                    <a:pt x="30" y="66"/>
                  </a:cubicBezTo>
                  <a:cubicBezTo>
                    <a:pt x="42" y="49"/>
                    <a:pt x="61" y="39"/>
                    <a:pt x="82" y="39"/>
                  </a:cubicBezTo>
                  <a:cubicBezTo>
                    <a:pt x="117" y="39"/>
                    <a:pt x="145" y="67"/>
                    <a:pt x="145" y="101"/>
                  </a:cubicBezTo>
                  <a:cubicBezTo>
                    <a:pt x="170" y="98"/>
                    <a:pt x="189" y="77"/>
                    <a:pt x="189" y="51"/>
                  </a:cubicBezTo>
                  <a:cubicBezTo>
                    <a:pt x="189" y="22"/>
                    <a:pt x="167" y="0"/>
                    <a:pt x="1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911"/>
              <a:endParaRPr lang="en-US" sz="1767" dirty="0">
                <a:solidFill>
                  <a:srgbClr val="292929"/>
                </a:solidFill>
              </a:endParaRPr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1411369" y="4269433"/>
              <a:ext cx="1390368" cy="741896"/>
            </a:xfrm>
            <a:custGeom>
              <a:avLst/>
              <a:gdLst>
                <a:gd name="T0" fmla="*/ 157 w 214"/>
                <a:gd name="T1" fmla="*/ 0 h 114"/>
                <a:gd name="T2" fmla="*/ 107 w 214"/>
                <a:gd name="T3" fmla="*/ 29 h 114"/>
                <a:gd name="T4" fmla="*/ 86 w 214"/>
                <a:gd name="T5" fmla="*/ 23 h 114"/>
                <a:gd name="T6" fmla="*/ 46 w 214"/>
                <a:gd name="T7" fmla="*/ 48 h 114"/>
                <a:gd name="T8" fmla="*/ 34 w 214"/>
                <a:gd name="T9" fmla="*/ 45 h 114"/>
                <a:gd name="T10" fmla="*/ 0 w 214"/>
                <a:gd name="T11" fmla="*/ 80 h 114"/>
                <a:gd name="T12" fmla="*/ 34 w 214"/>
                <a:gd name="T13" fmla="*/ 114 h 114"/>
                <a:gd name="T14" fmla="*/ 86 w 214"/>
                <a:gd name="T15" fmla="*/ 114 h 114"/>
                <a:gd name="T16" fmla="*/ 157 w 214"/>
                <a:gd name="T17" fmla="*/ 114 h 114"/>
                <a:gd name="T18" fmla="*/ 214 w 214"/>
                <a:gd name="T19" fmla="*/ 57 h 114"/>
                <a:gd name="T20" fmla="*/ 157 w 214"/>
                <a:gd name="T2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4" h="114">
                  <a:moveTo>
                    <a:pt x="157" y="0"/>
                  </a:moveTo>
                  <a:cubicBezTo>
                    <a:pt x="136" y="0"/>
                    <a:pt x="117" y="11"/>
                    <a:pt x="107" y="29"/>
                  </a:cubicBezTo>
                  <a:cubicBezTo>
                    <a:pt x="101" y="25"/>
                    <a:pt x="94" y="23"/>
                    <a:pt x="86" y="23"/>
                  </a:cubicBezTo>
                  <a:cubicBezTo>
                    <a:pt x="69" y="23"/>
                    <a:pt x="54" y="33"/>
                    <a:pt x="46" y="48"/>
                  </a:cubicBezTo>
                  <a:cubicBezTo>
                    <a:pt x="42" y="46"/>
                    <a:pt x="38" y="45"/>
                    <a:pt x="34" y="45"/>
                  </a:cubicBezTo>
                  <a:cubicBezTo>
                    <a:pt x="15" y="45"/>
                    <a:pt x="0" y="61"/>
                    <a:pt x="0" y="80"/>
                  </a:cubicBezTo>
                  <a:cubicBezTo>
                    <a:pt x="0" y="99"/>
                    <a:pt x="15" y="114"/>
                    <a:pt x="34" y="114"/>
                  </a:cubicBezTo>
                  <a:cubicBezTo>
                    <a:pt x="86" y="114"/>
                    <a:pt x="86" y="114"/>
                    <a:pt x="86" y="114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89" y="114"/>
                    <a:pt x="214" y="89"/>
                    <a:pt x="214" y="57"/>
                  </a:cubicBezTo>
                  <a:cubicBezTo>
                    <a:pt x="214" y="25"/>
                    <a:pt x="189" y="0"/>
                    <a:pt x="15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911"/>
              <a:endParaRPr lang="en-US" sz="1767" dirty="0">
                <a:solidFill>
                  <a:srgbClr val="29292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337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_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6566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1178349"/>
            <a:ext cx="9860672" cy="899665"/>
          </a:xfrm>
        </p:spPr>
        <p:txBody>
          <a:bodyPr/>
          <a:lstStyle>
            <a:lvl1pPr marL="228766" indent="-228766">
              <a:defRPr sz="5882" baseline="0"/>
            </a:lvl1pPr>
          </a:lstStyle>
          <a:p>
            <a:r>
              <a:rPr lang="en-US" dirty="0" smtClean="0"/>
              <a:t>“Sample quote goes here. Design is easier than it looks, and more important than it seems.”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4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 smtClean="0"/>
              <a:t>Author Name</a:t>
            </a:r>
          </a:p>
          <a:p>
            <a:pPr lvl="0"/>
            <a:r>
              <a:rPr lang="en-US" dirty="0" smtClean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983350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3"/>
            <a:ext cx="9860672" cy="899665"/>
          </a:xfrm>
        </p:spPr>
        <p:txBody>
          <a:bodyPr/>
          <a:lstStyle>
            <a:lvl1pPr marL="277008" indent="-277008">
              <a:tabLst>
                <a:tab pos="277008" algn="l"/>
              </a:tabLst>
              <a:defRPr sz="5882" baseline="0"/>
            </a:lvl1pPr>
          </a:lstStyle>
          <a:p>
            <a:r>
              <a:rPr lang="en-US" dirty="0" smtClean="0"/>
              <a:t>“	Add a quote here. Design is easier than it looks, and more important than it seems.”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 smtClean="0"/>
              <a:t>Author’s Name</a:t>
            </a:r>
          </a:p>
          <a:p>
            <a:pPr lvl="0"/>
            <a:r>
              <a:rPr lang="en-US" dirty="0" smtClean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0537290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7021" y="2383023"/>
            <a:ext cx="11653523" cy="914360"/>
          </a:xfrm>
        </p:spPr>
        <p:txBody>
          <a:bodyPr/>
          <a:lstStyle>
            <a:lvl1pPr marL="0" indent="0">
              <a:buNone/>
              <a:defRPr sz="5294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384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_02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69240" y="2095970"/>
            <a:ext cx="5378549" cy="267785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2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 bwMode="invGray">
          <a:xfrm>
            <a:off x="270841" y="4773829"/>
            <a:ext cx="5377215" cy="89655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0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213" y="6061766"/>
            <a:ext cx="1522404" cy="326167"/>
          </a:xfrm>
          <a:prstGeom prst="rect">
            <a:avLst/>
          </a:prstGeom>
        </p:spPr>
      </p:pic>
      <p:pic>
        <p:nvPicPr>
          <p:cNvPr id="8" name="Picture Placeholder 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9" r="17893"/>
          <a:stretch/>
        </p:blipFill>
        <p:spPr>
          <a:xfrm>
            <a:off x="6170701" y="0"/>
            <a:ext cx="6050868" cy="6858000"/>
          </a:xfrm>
          <a:prstGeom prst="rect">
            <a:avLst/>
          </a:prstGeom>
        </p:spPr>
      </p:pic>
      <p:pic>
        <p:nvPicPr>
          <p:cNvPr id="9" name="Picture Placeholder 4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3" t="26090" r="67" b="-1"/>
          <a:stretch/>
        </p:blipFill>
        <p:spPr>
          <a:xfrm>
            <a:off x="6146999" y="-7783"/>
            <a:ext cx="6074570" cy="687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5297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_03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69240" y="2095970"/>
            <a:ext cx="5378549" cy="267785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2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 bwMode="invGray">
          <a:xfrm>
            <a:off x="270841" y="4773829"/>
            <a:ext cx="5377215" cy="89655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0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213" y="6061766"/>
            <a:ext cx="1522404" cy="326167"/>
          </a:xfrm>
          <a:prstGeom prst="rect">
            <a:avLst/>
          </a:prstGeom>
        </p:spPr>
      </p:pic>
      <p:pic>
        <p:nvPicPr>
          <p:cNvPr id="8" name="Picture Placeholder 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" t="114" r="36245" b="-114"/>
          <a:stretch/>
        </p:blipFill>
        <p:spPr>
          <a:xfrm>
            <a:off x="6170701" y="1"/>
            <a:ext cx="605086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634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54240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8228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38399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27128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A Non-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642" y="1825625"/>
            <a:ext cx="11079159" cy="4351338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B0F0"/>
              </a:buClr>
              <a:buSzPct val="90000"/>
              <a:buFont typeface="Segoe UI Light" panose="020B0502040204020203" pitchFamily="34" charset="0"/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112" indent="0">
              <a:buClr>
                <a:srgbClr val="00B0F0"/>
              </a:buClr>
              <a:buSzPct val="90000"/>
              <a:buFont typeface="Segoe UI Light" panose="020B0502040204020203" pitchFamily="34" charset="0"/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914225" indent="0">
              <a:buClr>
                <a:srgbClr val="00B0F0"/>
              </a:buClr>
              <a:buSzPct val="90000"/>
              <a:buFont typeface="Segoe UI Light" panose="020B0502040204020203" pitchFamily="34" charset="0"/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371337" indent="0">
              <a:buClr>
                <a:srgbClr val="00B0F0"/>
              </a:buClr>
              <a:buSzPct val="90000"/>
              <a:buFont typeface="Segoe UI Light" panose="020B0502040204020203" pitchFamily="34" charset="0"/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1828449" indent="0">
              <a:buClr>
                <a:srgbClr val="00B0F0"/>
              </a:buClr>
              <a:buSzPct val="90000"/>
              <a:buFont typeface="Segoe UI Light" panose="020B0502040204020203" pitchFamily="34" charset="0"/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274642" y="1"/>
            <a:ext cx="11917359" cy="1425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82293" tIns="41147" rIns="82293" bIns="41147" numCol="1" rtlCol="0" anchor="t" anchorCtr="0" compatLnSpc="1">
            <a:prstTxWarp prst="textNoShape">
              <a:avLst/>
            </a:prstTxWarp>
          </a:bodyPr>
          <a:lstStyle/>
          <a:p>
            <a:pPr algn="ctr" defTabSz="1218753"/>
            <a:endParaRPr lang="en-US" sz="1600">
              <a:solidFill>
                <a:srgbClr val="292929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74642" y="365126"/>
            <a:ext cx="11079159" cy="1325563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 smtClean="0"/>
              <a:t>Content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426738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2684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244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ck Layout - 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 flip="none" rotWithShape="1"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0"/>
            <a:ext cx="11151917" cy="218480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202708"/>
      </p:ext>
    </p:extLst>
  </p:cSld>
  <p:clrMapOvr>
    <a:masterClrMapping/>
  </p:clrMapOvr>
  <p:transition>
    <p:fade/>
  </p:transition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0"/>
            <a:ext cx="12192000" cy="6856620"/>
          </a:xfrm>
          <a:prstGeom prst="rect">
            <a:avLst/>
          </a:prstGeom>
        </p:spPr>
      </p:pic>
      <p:pic>
        <p:nvPicPr>
          <p:cNvPr id="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62269" y="474236"/>
            <a:ext cx="1775509" cy="3803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3598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 Layout">
    <p:bg bwMode="gray"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7" r="3431" b="2608"/>
          <a:stretch/>
        </p:blipFill>
        <p:spPr>
          <a:xfrm>
            <a:off x="1" y="-7783"/>
            <a:ext cx="12221569" cy="6873565"/>
          </a:xfrm>
          <a:prstGeom prst="rect">
            <a:avLst/>
          </a:prstGeom>
        </p:spPr>
      </p:pic>
      <p:sp>
        <p:nvSpPr>
          <p:cNvPr id="19" name="Dark gradation top"/>
          <p:cNvSpPr/>
          <p:nvPr userDrawn="1"/>
        </p:nvSpPr>
        <p:spPr bwMode="gray">
          <a:xfrm>
            <a:off x="0" y="-7783"/>
            <a:ext cx="12106223" cy="6568608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70000"/>
                </a:srgbClr>
              </a:gs>
              <a:gs pos="40000">
                <a:srgbClr val="000000">
                  <a:alpha val="0"/>
                </a:srgbClr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gray">
          <a:xfrm>
            <a:off x="269240" y="2084172"/>
            <a:ext cx="5901462" cy="3586208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4171"/>
            <a:ext cx="5903019" cy="206206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2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9240" y="4146242"/>
            <a:ext cx="5901462" cy="1524136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1" name="MS logo white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9322" y="6061766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34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8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9322" y="6061766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9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269239" y="2084172"/>
            <a:ext cx="8067823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067761" cy="1793090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8067762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322" y="6061766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7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8067761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8067822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39" y="3877277"/>
            <a:ext cx="8067813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5921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8067761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8067822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3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87586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3601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Dos columnas con 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" y="2765"/>
            <a:ext cx="12192000" cy="110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11"/>
            <a:endParaRPr lang="es-ES" sz="2357">
              <a:solidFill>
                <a:srgbClr val="2BB8EB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" y="2765"/>
            <a:ext cx="12192000" cy="110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11"/>
            <a:endParaRPr lang="es-ES" sz="2357">
              <a:solidFill>
                <a:srgbClr val="2BB8EB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" y="2765"/>
            <a:ext cx="12192000" cy="110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11"/>
            <a:endParaRPr lang="es-ES" sz="2357">
              <a:solidFill>
                <a:srgbClr val="2BB8EB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" y="2765"/>
            <a:ext cx="12192000" cy="110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11"/>
            <a:endParaRPr lang="es-ES" sz="2357">
              <a:solidFill>
                <a:srgbClr val="2BB8EB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000" y="0"/>
            <a:ext cx="11520000" cy="1143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66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361" y="1535113"/>
            <a:ext cx="5661157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133" b="1">
                <a:solidFill>
                  <a:schemeClr val="tx2"/>
                </a:solidFill>
              </a:defRPr>
            </a:lvl1pPr>
            <a:lvl2pPr marL="609498" indent="0">
              <a:buNone/>
              <a:defRPr sz="2666" b="1"/>
            </a:lvl2pPr>
            <a:lvl3pPr marL="1218996" indent="0">
              <a:buNone/>
              <a:defRPr sz="2400" b="1"/>
            </a:lvl3pPr>
            <a:lvl4pPr marL="1828494" indent="0">
              <a:buNone/>
              <a:defRPr sz="2133" b="1"/>
            </a:lvl4pPr>
            <a:lvl5pPr marL="2437991" indent="0">
              <a:buNone/>
              <a:defRPr sz="2133" b="1"/>
            </a:lvl5pPr>
            <a:lvl6pPr marL="3047489" indent="0">
              <a:buNone/>
              <a:defRPr sz="2133" b="1"/>
            </a:lvl6pPr>
            <a:lvl7pPr marL="3656988" indent="0">
              <a:buNone/>
              <a:defRPr sz="2133" b="1"/>
            </a:lvl7pPr>
            <a:lvl8pPr marL="4266485" indent="0">
              <a:buNone/>
              <a:defRPr sz="2133" b="1"/>
            </a:lvl8pPr>
            <a:lvl9pPr marL="4875983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5361" y="2174875"/>
            <a:ext cx="5661157" cy="3951288"/>
          </a:xfrm>
          <a:prstGeom prst="rect">
            <a:avLst/>
          </a:prstGeom>
        </p:spPr>
        <p:txBody>
          <a:bodyPr/>
          <a:lstStyle>
            <a:lvl1pPr marL="457124" indent="-457124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2133">
                <a:solidFill>
                  <a:schemeClr val="tx2"/>
                </a:solidFill>
              </a:defRPr>
            </a:lvl1pPr>
            <a:lvl2pPr marL="990434" indent="-380936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866">
                <a:solidFill>
                  <a:schemeClr val="tx2"/>
                </a:solidFill>
              </a:defRPr>
            </a:lvl2pPr>
            <a:lvl3pPr marL="1599932" indent="-380936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866">
                <a:solidFill>
                  <a:schemeClr val="tx2"/>
                </a:solidFill>
              </a:defRPr>
            </a:lvl3pPr>
            <a:lvl4pPr marL="2209430" indent="-380936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600">
                <a:solidFill>
                  <a:schemeClr val="tx2"/>
                </a:solidFill>
              </a:defRPr>
            </a:lvl4pPr>
            <a:lvl5pPr marL="2666553" indent="-228562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467">
                <a:solidFill>
                  <a:schemeClr val="tx2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663270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133" b="1">
                <a:solidFill>
                  <a:schemeClr val="tx2"/>
                </a:solidFill>
              </a:defRPr>
            </a:lvl1pPr>
            <a:lvl2pPr marL="609498" indent="0">
              <a:buNone/>
              <a:defRPr sz="2666" b="1"/>
            </a:lvl2pPr>
            <a:lvl3pPr marL="1218996" indent="0">
              <a:buNone/>
              <a:defRPr sz="2400" b="1"/>
            </a:lvl3pPr>
            <a:lvl4pPr marL="1828494" indent="0">
              <a:buNone/>
              <a:defRPr sz="2133" b="1"/>
            </a:lvl4pPr>
            <a:lvl5pPr marL="2437991" indent="0">
              <a:buNone/>
              <a:defRPr sz="2133" b="1"/>
            </a:lvl5pPr>
            <a:lvl6pPr marL="3047489" indent="0">
              <a:buNone/>
              <a:defRPr sz="2133" b="1"/>
            </a:lvl6pPr>
            <a:lvl7pPr marL="3656988" indent="0">
              <a:buNone/>
              <a:defRPr sz="2133" b="1"/>
            </a:lvl7pPr>
            <a:lvl8pPr marL="4266485" indent="0">
              <a:buNone/>
              <a:defRPr sz="2133" b="1"/>
            </a:lvl8pPr>
            <a:lvl9pPr marL="4875983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663270" cy="3951288"/>
          </a:xfrm>
          <a:prstGeom prst="rect">
            <a:avLst/>
          </a:prstGeom>
        </p:spPr>
        <p:txBody>
          <a:bodyPr/>
          <a:lstStyle>
            <a:lvl1pPr marL="457124" indent="-457124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2133">
                <a:solidFill>
                  <a:schemeClr val="tx2"/>
                </a:solidFill>
              </a:defRPr>
            </a:lvl1pPr>
            <a:lvl2pPr marL="990434" indent="-380936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866">
                <a:solidFill>
                  <a:schemeClr val="tx2"/>
                </a:solidFill>
              </a:defRPr>
            </a:lvl2pPr>
            <a:lvl3pPr marL="1599932" indent="-380936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866">
                <a:solidFill>
                  <a:schemeClr val="tx2"/>
                </a:solidFill>
              </a:defRPr>
            </a:lvl3pPr>
            <a:lvl4pPr marL="2209430" indent="-380936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600">
                <a:solidFill>
                  <a:schemeClr val="tx2"/>
                </a:solidFill>
              </a:defRPr>
            </a:lvl4pPr>
            <a:lvl5pPr marL="2666553" indent="-228562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467">
                <a:solidFill>
                  <a:schemeClr val="tx2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 dirty="0"/>
          </a:p>
        </p:txBody>
      </p:sp>
      <p:sp>
        <p:nvSpPr>
          <p:cNvPr id="13" name="Rectangle 12"/>
          <p:cNvSpPr/>
          <p:nvPr/>
        </p:nvSpPr>
        <p:spPr>
          <a:xfrm>
            <a:off x="-3298" y="2768"/>
            <a:ext cx="96000" cy="1104000"/>
          </a:xfrm>
          <a:prstGeom prst="rect">
            <a:avLst/>
          </a:prstGeom>
          <a:solidFill>
            <a:srgbClr val="19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11"/>
            <a:endParaRPr lang="es-ES" sz="2357">
              <a:solidFill>
                <a:srgbClr val="2BB8EB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3298" y="2768"/>
            <a:ext cx="96000" cy="1104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11"/>
            <a:endParaRPr lang="es-ES" sz="2357">
              <a:solidFill>
                <a:srgbClr val="2BB8EB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3298" y="2768"/>
            <a:ext cx="96000" cy="11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11"/>
            <a:endParaRPr lang="es-ES" sz="2357">
              <a:solidFill>
                <a:srgbClr val="2BB8EB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4" y="6405331"/>
            <a:ext cx="2438400" cy="336546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-3298" y="2768"/>
            <a:ext cx="96000" cy="1104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11"/>
            <a:endParaRPr lang="es-ES" sz="2357">
              <a:solidFill>
                <a:srgbClr val="2BB8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8723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87586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1187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84828">
                      <a:srgbClr val="FFFFFF"/>
                    </a:gs>
                    <a:gs pos="59000">
                      <a:srgbClr val="FFFFFF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2609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83448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5252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52030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2353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8566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92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4076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700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8744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55296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55296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850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solidFill>
                  <a:schemeClr val="tx1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solidFill>
                  <a:schemeClr val="tx1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7568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Tx/>
              <a:buBlip>
                <a:blip r:embed="rId2"/>
              </a:buBlip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Tx/>
              <a:buBlip>
                <a:blip r:embed="rId2"/>
              </a:buBlip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664662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gray">
          <a:xfrm>
            <a:off x="519248" y="1562101"/>
            <a:ext cx="8015152" cy="40671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391" tIns="45697" rIns="91391" bIns="45697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612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6702" y="1805271"/>
            <a:ext cx="7049316" cy="686983"/>
          </a:xfrm>
          <a:prstGeom prst="rect">
            <a:avLst/>
          </a:prstGeom>
        </p:spPr>
        <p:txBody>
          <a:bodyPr vert="horz" wrap="square" lIns="182880" tIns="182880" rIns="0" bIns="0" rtlCol="0" anchor="t" anchorCtr="0">
            <a:spAutoFit/>
          </a:bodyPr>
          <a:lstStyle>
            <a:lvl1pPr marL="574565" indent="-571390">
              <a:buNone/>
              <a:defRPr lang="en-US" sz="3200" b="1" spc="-100" baseline="0" dirty="0" smtClean="0">
                <a:solidFill>
                  <a:schemeClr val="tx1">
                    <a:alpha val="99000"/>
                  </a:schemeClr>
                </a:solidFill>
                <a:latin typeface="Segoe UI Light" pitchFamily="34" charset="0"/>
              </a:defRPr>
            </a:lvl1pPr>
            <a:lvl2pPr marL="346009" indent="-342834">
              <a:buNone/>
              <a:defRPr lang="en-US" spc="-50" baseline="0" dirty="0" smtClean="0">
                <a:solidFill>
                  <a:schemeClr val="tx1">
                    <a:alpha val="99000"/>
                  </a:schemeClr>
                </a:solidFill>
              </a:defRPr>
            </a:lvl2pPr>
          </a:lstStyle>
          <a:p>
            <a:pPr marL="3174" lvl="0" indent="0">
              <a:spcBef>
                <a:spcPts val="0"/>
              </a:spcBef>
              <a:spcAft>
                <a:spcPts val="900"/>
              </a:spcAft>
              <a:buSzPct val="80000"/>
            </a:pPr>
            <a:r>
              <a:rPr lang="es-ES" dirty="0" smtClean="0"/>
              <a:t>Speaker </a:t>
            </a:r>
            <a:r>
              <a:rPr lang="es-ES" dirty="0" err="1" smtClean="0"/>
              <a:t>Name</a:t>
            </a: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21345" y="228601"/>
            <a:ext cx="11149439" cy="83093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en-US" sz="5399" b="0" cap="none" spc="-100" baseline="0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Segoe UI Light" pitchFamily="34" charset="0"/>
                <a:cs typeface="Arial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About me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 rot="240000">
            <a:off x="8359521" y="1649192"/>
            <a:ext cx="3072384" cy="30723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02" y="4933260"/>
            <a:ext cx="2336293" cy="944901"/>
          </a:xfrm>
          <a:prstGeom prst="rect">
            <a:avLst/>
          </a:prstGeom>
        </p:spPr>
      </p:pic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76702" y="2510035"/>
            <a:ext cx="7049316" cy="686983"/>
          </a:xfrm>
          <a:prstGeom prst="rect">
            <a:avLst/>
          </a:prstGeom>
        </p:spPr>
        <p:txBody>
          <a:bodyPr vert="horz" wrap="square" lIns="182880" tIns="182880" rIns="0" bIns="0" rtlCol="0" anchor="t" anchorCtr="0">
            <a:spAutoFit/>
          </a:bodyPr>
          <a:lstStyle>
            <a:lvl1pPr>
              <a:defRPr lang="en-US" sz="3200" b="0" spc="-100" baseline="0" dirty="0">
                <a:solidFill>
                  <a:schemeClr val="tx1">
                    <a:alpha val="99000"/>
                  </a:schemeClr>
                </a:solidFill>
                <a:latin typeface="Segoe UI Light" pitchFamily="34" charset="0"/>
              </a:defRPr>
            </a:lvl1pPr>
          </a:lstStyle>
          <a:p>
            <a:pPr marL="3174" lvl="0" indent="0">
              <a:spcBef>
                <a:spcPts val="0"/>
              </a:spcBef>
              <a:spcAft>
                <a:spcPts val="900"/>
              </a:spcAft>
              <a:buSzPct val="80000"/>
              <a:buNone/>
            </a:pPr>
            <a:r>
              <a:rPr lang="es-ES" dirty="0" smtClean="0"/>
              <a:t>Speaker </a:t>
            </a:r>
            <a:r>
              <a:rPr lang="es-ES" dirty="0" err="1" smtClean="0"/>
              <a:t>background</a:t>
            </a:r>
            <a:r>
              <a:rPr lang="es-ES" dirty="0" smtClean="0"/>
              <a:t> &amp; </a:t>
            </a:r>
            <a:r>
              <a:rPr lang="es-ES" dirty="0" err="1" smtClean="0"/>
              <a:t>contact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87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Bullet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Tx/>
              <a:buBlip>
                <a:blip r:embed="rId2"/>
              </a:buBlip>
              <a:defRPr sz="3529">
                <a:solidFill>
                  <a:schemeClr val="tx1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Tx/>
              <a:buBlip>
                <a:blip r:embed="rId2"/>
              </a:buBlip>
              <a:defRPr sz="3529">
                <a:solidFill>
                  <a:schemeClr val="tx1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395991"/>
      </p:ext>
    </p:extLst>
  </p:cSld>
  <p:clrMapOvr>
    <a:masterClrMapping/>
  </p:clrMapOvr>
  <p:transition>
    <p:fade/>
  </p:transition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680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005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8062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_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2864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1178349"/>
            <a:ext cx="9860672" cy="899665"/>
          </a:xfrm>
        </p:spPr>
        <p:txBody>
          <a:bodyPr/>
          <a:lstStyle>
            <a:lvl1pPr marL="228766" indent="-228766">
              <a:defRPr sz="5882" baseline="0"/>
            </a:lvl1pPr>
          </a:lstStyle>
          <a:p>
            <a:r>
              <a:rPr lang="en-US" dirty="0" smtClean="0"/>
              <a:t>“Sample quote goes here. Design is easier than it looks, and more important than it seems.”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4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 smtClean="0"/>
              <a:t>Author Name</a:t>
            </a:r>
          </a:p>
          <a:p>
            <a:pPr lvl="0"/>
            <a:r>
              <a:rPr lang="en-US" dirty="0" smtClean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3090980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3"/>
            <a:ext cx="9860672" cy="899665"/>
          </a:xfrm>
        </p:spPr>
        <p:txBody>
          <a:bodyPr/>
          <a:lstStyle>
            <a:lvl1pPr marL="277008" indent="-277008">
              <a:tabLst>
                <a:tab pos="277008" algn="l"/>
              </a:tabLst>
              <a:defRPr sz="5882" baseline="0"/>
            </a:lvl1pPr>
          </a:lstStyle>
          <a:p>
            <a:r>
              <a:rPr lang="en-US" dirty="0" smtClean="0"/>
              <a:t>“	Add a quote here. Design is easier than it looks, and more important than it seems.”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 smtClean="0"/>
              <a:t>Author’s Name</a:t>
            </a:r>
          </a:p>
          <a:p>
            <a:pPr lvl="0"/>
            <a:r>
              <a:rPr lang="en-US" dirty="0" smtClean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805152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7021" y="2383023"/>
            <a:ext cx="11653523" cy="914360"/>
          </a:xfrm>
        </p:spPr>
        <p:txBody>
          <a:bodyPr/>
          <a:lstStyle>
            <a:lvl1pPr marL="0" indent="0">
              <a:buNone/>
              <a:defRPr sz="5294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6088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_02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69240" y="2095970"/>
            <a:ext cx="5378549" cy="267785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2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 bwMode="invGray">
          <a:xfrm>
            <a:off x="270841" y="4773829"/>
            <a:ext cx="5377215" cy="89655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0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213" y="6061766"/>
            <a:ext cx="1522404" cy="326167"/>
          </a:xfrm>
          <a:prstGeom prst="rect">
            <a:avLst/>
          </a:prstGeom>
        </p:spPr>
      </p:pic>
      <p:pic>
        <p:nvPicPr>
          <p:cNvPr id="8" name="Picture Placeholder 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9" r="17893"/>
          <a:stretch/>
        </p:blipFill>
        <p:spPr>
          <a:xfrm>
            <a:off x="6170701" y="0"/>
            <a:ext cx="6050868" cy="6858000"/>
          </a:xfrm>
          <a:prstGeom prst="rect">
            <a:avLst/>
          </a:prstGeom>
        </p:spPr>
      </p:pic>
      <p:pic>
        <p:nvPicPr>
          <p:cNvPr id="9" name="Picture Placeholder 4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3" t="26090" r="67" b="-1"/>
          <a:stretch/>
        </p:blipFill>
        <p:spPr>
          <a:xfrm>
            <a:off x="6146999" y="-7783"/>
            <a:ext cx="6074570" cy="687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1760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_03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69240" y="2095970"/>
            <a:ext cx="5378549" cy="267785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2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 bwMode="invGray">
          <a:xfrm>
            <a:off x="270841" y="4773829"/>
            <a:ext cx="5377215" cy="89655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0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213" y="6061766"/>
            <a:ext cx="1522404" cy="326167"/>
          </a:xfrm>
          <a:prstGeom prst="rect">
            <a:avLst/>
          </a:prstGeom>
        </p:spPr>
      </p:pic>
      <p:pic>
        <p:nvPicPr>
          <p:cNvPr id="8" name="Picture Placeholder 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" t="114" r="36245" b="-114"/>
          <a:stretch/>
        </p:blipFill>
        <p:spPr>
          <a:xfrm>
            <a:off x="6170701" y="1"/>
            <a:ext cx="605086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0944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018" y="289516"/>
            <a:ext cx="11467743" cy="89966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7560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4625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22228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748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72458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119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49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ck Layout - 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 flip="none" rotWithShape="1"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0"/>
            <a:ext cx="11151917" cy="218480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421297"/>
      </p:ext>
    </p:extLst>
  </p:cSld>
  <p:clrMapOvr>
    <a:masterClrMapping/>
  </p:clrMapOvr>
  <p:transition>
    <p:fade/>
  </p:transition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0"/>
            <a:ext cx="12192000" cy="6856620"/>
          </a:xfrm>
          <a:prstGeom prst="rect">
            <a:avLst/>
          </a:prstGeom>
        </p:spPr>
      </p:pic>
      <p:pic>
        <p:nvPicPr>
          <p:cNvPr id="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62269" y="474236"/>
            <a:ext cx="1775509" cy="3803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390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 Layout">
    <p:bg bwMode="gray"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7" r="3431" b="2608"/>
          <a:stretch/>
        </p:blipFill>
        <p:spPr>
          <a:xfrm>
            <a:off x="1" y="-7783"/>
            <a:ext cx="12221569" cy="6873565"/>
          </a:xfrm>
          <a:prstGeom prst="rect">
            <a:avLst/>
          </a:prstGeom>
        </p:spPr>
      </p:pic>
      <p:sp>
        <p:nvSpPr>
          <p:cNvPr id="19" name="Dark gradation top"/>
          <p:cNvSpPr/>
          <p:nvPr userDrawn="1"/>
        </p:nvSpPr>
        <p:spPr bwMode="gray">
          <a:xfrm>
            <a:off x="0" y="-7783"/>
            <a:ext cx="12106223" cy="6568608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70000"/>
                </a:srgbClr>
              </a:gs>
              <a:gs pos="40000">
                <a:srgbClr val="000000">
                  <a:alpha val="0"/>
                </a:srgbClr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gray">
          <a:xfrm>
            <a:off x="269240" y="2084172"/>
            <a:ext cx="5901462" cy="3586208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4171"/>
            <a:ext cx="5903019" cy="206206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2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9240" y="4146242"/>
            <a:ext cx="5901462" cy="1524136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1" name="MS logo white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9322" y="6061766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5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8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9322" y="6061766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0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mo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335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68965"/>
            <a:ext cx="4653096" cy="4401047"/>
          </a:xfrm>
          <a:noFill/>
        </p:spPr>
        <p:txBody>
          <a:bodyPr tIns="91413" bIns="91413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721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4" y="301618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/>
            </a:lvl1pPr>
            <a:lvl2pPr marL="336080" indent="0">
              <a:buNone/>
              <a:defRPr sz="1961"/>
            </a:lvl2pPr>
            <a:lvl3pPr marL="560134" indent="0">
              <a:buNone/>
              <a:defRPr sz="1961"/>
            </a:lvl3pPr>
            <a:lvl4pPr marL="784187" indent="0">
              <a:buNone/>
              <a:defRPr sz="1961"/>
            </a:lvl4pPr>
            <a:lvl5pPr marL="1008241" indent="0">
              <a:buNone/>
              <a:defRPr sz="1961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11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269239" y="2084172"/>
            <a:ext cx="8067823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067761" cy="1793090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8067762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322" y="6061766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16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8067761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8067822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39" y="3877277"/>
            <a:ext cx="8067813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4249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8067761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8067822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49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87586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5201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87586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6324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84828">
                      <a:srgbClr val="FFFFFF"/>
                    </a:gs>
                    <a:gs pos="59000">
                      <a:srgbClr val="FFFFFF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0164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83448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3210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52030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2353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1993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92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4149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8845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9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914192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4" y="301618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/>
            </a:lvl1pPr>
            <a:lvl2pPr marL="336080" indent="0">
              <a:buNone/>
              <a:defRPr sz="1961"/>
            </a:lvl2pPr>
            <a:lvl3pPr marL="560134" indent="0">
              <a:buNone/>
              <a:defRPr sz="1961"/>
            </a:lvl3pPr>
            <a:lvl4pPr marL="784187" indent="0">
              <a:buNone/>
              <a:defRPr sz="1961"/>
            </a:lvl4pPr>
            <a:lvl5pPr marL="1008241" indent="0">
              <a:buNone/>
              <a:defRPr sz="1961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32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5631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55296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55296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4136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solidFill>
                  <a:schemeClr val="tx1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solidFill>
                  <a:schemeClr val="tx1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5051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Tx/>
              <a:buBlip>
                <a:blip r:embed="rId2"/>
              </a:buBlip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Tx/>
              <a:buBlip>
                <a:blip r:embed="rId2"/>
              </a:buBlip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51134"/>
      </p:ext>
    </p:extLst>
  </p:cSld>
  <p:clrMapOvr>
    <a:masterClrMapping/>
  </p:clrMapOvr>
  <p:transition>
    <p:fade/>
  </p:transition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Bullet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Tx/>
              <a:buBlip>
                <a:blip r:embed="rId2"/>
              </a:buBlip>
              <a:defRPr sz="3529">
                <a:solidFill>
                  <a:schemeClr val="tx1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Tx/>
              <a:buBlip>
                <a:blip r:embed="rId2"/>
              </a:buBlip>
              <a:defRPr sz="3529">
                <a:solidFill>
                  <a:schemeClr val="tx1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059467"/>
      </p:ext>
    </p:extLst>
  </p:cSld>
  <p:clrMapOvr>
    <a:masterClrMapping/>
  </p:clrMapOvr>
  <p:transition>
    <p:fade/>
  </p:transition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6512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0066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2437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_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3791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1178349"/>
            <a:ext cx="9860672" cy="899665"/>
          </a:xfrm>
        </p:spPr>
        <p:txBody>
          <a:bodyPr/>
          <a:lstStyle>
            <a:lvl1pPr marL="228766" indent="-228766">
              <a:defRPr sz="5882" baseline="0"/>
            </a:lvl1pPr>
          </a:lstStyle>
          <a:p>
            <a:r>
              <a:rPr lang="en-US" dirty="0" smtClean="0"/>
              <a:t>“Sample quote goes here. Design is easier than it looks, and more important than it seems.”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4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 smtClean="0"/>
              <a:t>Author Name</a:t>
            </a:r>
          </a:p>
          <a:p>
            <a:pPr lvl="0"/>
            <a:r>
              <a:rPr lang="en-US" dirty="0" smtClean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330758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2012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3"/>
            <a:ext cx="9860672" cy="899665"/>
          </a:xfrm>
        </p:spPr>
        <p:txBody>
          <a:bodyPr/>
          <a:lstStyle>
            <a:lvl1pPr marL="277008" indent="-277008">
              <a:tabLst>
                <a:tab pos="277008" algn="l"/>
              </a:tabLst>
              <a:defRPr sz="5882" baseline="0"/>
            </a:lvl1pPr>
          </a:lstStyle>
          <a:p>
            <a:r>
              <a:rPr lang="en-US" dirty="0" smtClean="0"/>
              <a:t>“	Add a quote here. Design is easier than it looks, and more important than it seems.”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 smtClean="0"/>
              <a:t>Author’s Name</a:t>
            </a:r>
          </a:p>
          <a:p>
            <a:pPr lvl="0"/>
            <a:r>
              <a:rPr lang="en-US" dirty="0" smtClean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6321504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7021" y="2383023"/>
            <a:ext cx="11653523" cy="914360"/>
          </a:xfrm>
        </p:spPr>
        <p:txBody>
          <a:bodyPr/>
          <a:lstStyle>
            <a:lvl1pPr marL="0" indent="0">
              <a:buNone/>
              <a:defRPr sz="5294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8001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_02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69240" y="2095970"/>
            <a:ext cx="5378549" cy="267785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2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 bwMode="invGray">
          <a:xfrm>
            <a:off x="270841" y="4773829"/>
            <a:ext cx="5377215" cy="89655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0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213" y="6061766"/>
            <a:ext cx="1522404" cy="326167"/>
          </a:xfrm>
          <a:prstGeom prst="rect">
            <a:avLst/>
          </a:prstGeom>
        </p:spPr>
      </p:pic>
      <p:pic>
        <p:nvPicPr>
          <p:cNvPr id="8" name="Picture Placeholder 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9" r="17893"/>
          <a:stretch/>
        </p:blipFill>
        <p:spPr>
          <a:xfrm>
            <a:off x="6170701" y="0"/>
            <a:ext cx="6050868" cy="6858000"/>
          </a:xfrm>
          <a:prstGeom prst="rect">
            <a:avLst/>
          </a:prstGeom>
        </p:spPr>
      </p:pic>
      <p:pic>
        <p:nvPicPr>
          <p:cNvPr id="9" name="Picture Placeholder 4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3" t="26090" r="67" b="-1"/>
          <a:stretch/>
        </p:blipFill>
        <p:spPr>
          <a:xfrm>
            <a:off x="6146999" y="-7783"/>
            <a:ext cx="6074570" cy="687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271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_03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69240" y="2095970"/>
            <a:ext cx="5378549" cy="267785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2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 bwMode="invGray">
          <a:xfrm>
            <a:off x="270841" y="4773829"/>
            <a:ext cx="5377215" cy="89655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0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213" y="6061766"/>
            <a:ext cx="1522404" cy="326167"/>
          </a:xfrm>
          <a:prstGeom prst="rect">
            <a:avLst/>
          </a:prstGeom>
        </p:spPr>
      </p:pic>
      <p:pic>
        <p:nvPicPr>
          <p:cNvPr id="8" name="Picture Placeholder 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" t="114" r="36245" b="-114"/>
          <a:stretch/>
        </p:blipFill>
        <p:spPr>
          <a:xfrm>
            <a:off x="6170701" y="1"/>
            <a:ext cx="605086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5672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78121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105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20203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64139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209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9239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4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59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36803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ck Layout - 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 flip="none" rotWithShape="1"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0"/>
            <a:ext cx="11151917" cy="218480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053717"/>
      </p:ext>
    </p:extLst>
  </p:cSld>
  <p:clrMapOvr>
    <a:masterClrMapping/>
  </p:clrMapOvr>
  <p:transition>
    <p:fade/>
  </p:transition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0"/>
            <a:ext cx="12192000" cy="6856620"/>
          </a:xfrm>
          <a:prstGeom prst="rect">
            <a:avLst/>
          </a:prstGeom>
        </p:spPr>
      </p:pic>
      <p:pic>
        <p:nvPicPr>
          <p:cNvPr id="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62269" y="474236"/>
            <a:ext cx="1775509" cy="3803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291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 Layout">
    <p:bg bwMode="gray"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7" r="3431" b="2608"/>
          <a:stretch/>
        </p:blipFill>
        <p:spPr>
          <a:xfrm>
            <a:off x="1" y="-7783"/>
            <a:ext cx="12221569" cy="6873565"/>
          </a:xfrm>
          <a:prstGeom prst="rect">
            <a:avLst/>
          </a:prstGeom>
        </p:spPr>
      </p:pic>
      <p:sp>
        <p:nvSpPr>
          <p:cNvPr id="19" name="Dark gradation top"/>
          <p:cNvSpPr/>
          <p:nvPr userDrawn="1"/>
        </p:nvSpPr>
        <p:spPr bwMode="gray">
          <a:xfrm>
            <a:off x="0" y="-7783"/>
            <a:ext cx="12106223" cy="6568608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70000"/>
                </a:srgbClr>
              </a:gs>
              <a:gs pos="40000">
                <a:srgbClr val="000000">
                  <a:alpha val="0"/>
                </a:srgbClr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gray">
          <a:xfrm>
            <a:off x="269240" y="2084172"/>
            <a:ext cx="5901462" cy="3586208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4171"/>
            <a:ext cx="5903019" cy="206206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2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9240" y="4146242"/>
            <a:ext cx="5901462" cy="1524136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1" name="MS logo white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9322" y="6061766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5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8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9322" y="6061766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89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269239" y="2084172"/>
            <a:ext cx="8067823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067761" cy="1793090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8067762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322" y="6061766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8067761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8067822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39" y="3877277"/>
            <a:ext cx="8067813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249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8067761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8067822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02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87586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5609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87586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0231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84828">
                      <a:srgbClr val="FFFFFF"/>
                    </a:gs>
                    <a:gs pos="59000">
                      <a:srgbClr val="FFFFFF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0690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4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9623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83448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3379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52030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2353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1536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92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2433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1400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093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55296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55296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3496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solidFill>
                  <a:schemeClr val="tx1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solidFill>
                  <a:schemeClr val="tx1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4973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Tx/>
              <a:buBlip>
                <a:blip r:embed="rId2"/>
              </a:buBlip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Tx/>
              <a:buBlip>
                <a:blip r:embed="rId2"/>
              </a:buBlip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759699"/>
      </p:ext>
    </p:extLst>
  </p:cSld>
  <p:clrMapOvr>
    <a:masterClrMapping/>
  </p:clrMapOvr>
  <p:transition>
    <p:fade/>
  </p:transition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Bullet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Tx/>
              <a:buBlip>
                <a:blip r:embed="rId2"/>
              </a:buBlip>
              <a:defRPr sz="3529">
                <a:solidFill>
                  <a:schemeClr val="tx1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Tx/>
              <a:buBlip>
                <a:blip r:embed="rId2"/>
              </a:buBlip>
              <a:defRPr sz="3529">
                <a:solidFill>
                  <a:schemeClr val="tx1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168746"/>
      </p:ext>
    </p:extLst>
  </p:cSld>
  <p:clrMapOvr>
    <a:masterClrMapping/>
  </p:clrMapOvr>
  <p:transition>
    <p:fade/>
  </p:transition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7020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080" indent="-33608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59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85482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2528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9358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_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4042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1178349"/>
            <a:ext cx="9860672" cy="899665"/>
          </a:xfrm>
        </p:spPr>
        <p:txBody>
          <a:bodyPr/>
          <a:lstStyle>
            <a:lvl1pPr marL="228766" indent="-228766">
              <a:defRPr sz="5882" baseline="0"/>
            </a:lvl1pPr>
          </a:lstStyle>
          <a:p>
            <a:r>
              <a:rPr lang="en-US" dirty="0" smtClean="0"/>
              <a:t>“Sample quote goes here. Design is easier than it looks, and more important than it seems.”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4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 smtClean="0"/>
              <a:t>Author Name</a:t>
            </a:r>
          </a:p>
          <a:p>
            <a:pPr lvl="0"/>
            <a:r>
              <a:rPr lang="en-US" dirty="0" smtClean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2547113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3"/>
            <a:ext cx="9860672" cy="899665"/>
          </a:xfrm>
        </p:spPr>
        <p:txBody>
          <a:bodyPr/>
          <a:lstStyle>
            <a:lvl1pPr marL="277008" indent="-277008">
              <a:tabLst>
                <a:tab pos="277008" algn="l"/>
              </a:tabLst>
              <a:defRPr sz="5882" baseline="0"/>
            </a:lvl1pPr>
          </a:lstStyle>
          <a:p>
            <a:r>
              <a:rPr lang="en-US" dirty="0" smtClean="0"/>
              <a:t>“	Add a quote here. Design is easier than it looks, and more important than it seems.”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 smtClean="0"/>
              <a:t>Author’s Name</a:t>
            </a:r>
          </a:p>
          <a:p>
            <a:pPr lvl="0"/>
            <a:r>
              <a:rPr lang="en-US" dirty="0" smtClean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7765801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7021" y="2383023"/>
            <a:ext cx="11653523" cy="914360"/>
          </a:xfrm>
        </p:spPr>
        <p:txBody>
          <a:bodyPr/>
          <a:lstStyle>
            <a:lvl1pPr marL="0" indent="0">
              <a:buNone/>
              <a:defRPr sz="5294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5115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_02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69240" y="2095970"/>
            <a:ext cx="5378549" cy="267785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2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 bwMode="invGray">
          <a:xfrm>
            <a:off x="270841" y="4773829"/>
            <a:ext cx="5377215" cy="89655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0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213" y="6061766"/>
            <a:ext cx="1522404" cy="326167"/>
          </a:xfrm>
          <a:prstGeom prst="rect">
            <a:avLst/>
          </a:prstGeom>
        </p:spPr>
      </p:pic>
      <p:pic>
        <p:nvPicPr>
          <p:cNvPr id="8" name="Picture Placeholder 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9" r="17893"/>
          <a:stretch/>
        </p:blipFill>
        <p:spPr>
          <a:xfrm>
            <a:off x="6170701" y="0"/>
            <a:ext cx="6050868" cy="6858000"/>
          </a:xfrm>
          <a:prstGeom prst="rect">
            <a:avLst/>
          </a:prstGeom>
        </p:spPr>
      </p:pic>
      <p:pic>
        <p:nvPicPr>
          <p:cNvPr id="9" name="Picture Placeholder 4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3" t="26090" r="67" b="-1"/>
          <a:stretch/>
        </p:blipFill>
        <p:spPr>
          <a:xfrm>
            <a:off x="6146999" y="-7783"/>
            <a:ext cx="6074570" cy="687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33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_03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69240" y="2095970"/>
            <a:ext cx="5378549" cy="267785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2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 bwMode="invGray">
          <a:xfrm>
            <a:off x="270841" y="4773829"/>
            <a:ext cx="5377215" cy="89655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0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213" y="6061766"/>
            <a:ext cx="1522404" cy="326167"/>
          </a:xfrm>
          <a:prstGeom prst="rect">
            <a:avLst/>
          </a:prstGeom>
        </p:spPr>
      </p:pic>
      <p:pic>
        <p:nvPicPr>
          <p:cNvPr id="8" name="Picture Placeholder 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" t="114" r="36245" b="-114"/>
          <a:stretch/>
        </p:blipFill>
        <p:spPr>
          <a:xfrm>
            <a:off x="6170701" y="1"/>
            <a:ext cx="605086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3966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03093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05000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5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8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5985" rtl="0" eaLnBrk="1" latinLnBrk="0" hangingPunct="1">
              <a:spcBef>
                <a:spcPct val="2000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1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5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2824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21531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92118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972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276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ck Layout - 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 flip="none" rotWithShape="1"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0"/>
            <a:ext cx="11151917" cy="218480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716702"/>
      </p:ext>
    </p:extLst>
  </p:cSld>
  <p:clrMapOvr>
    <a:masterClrMapping/>
  </p:clrMapOvr>
  <p:transition>
    <p:fade/>
  </p:transition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0"/>
            <a:ext cx="12192000" cy="6856620"/>
          </a:xfrm>
          <a:prstGeom prst="rect">
            <a:avLst/>
          </a:prstGeom>
        </p:spPr>
      </p:pic>
      <p:pic>
        <p:nvPicPr>
          <p:cNvPr id="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62269" y="474236"/>
            <a:ext cx="1775509" cy="3803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13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 Layout">
    <p:bg bwMode="gray"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7" r="3431" b="2608"/>
          <a:stretch/>
        </p:blipFill>
        <p:spPr>
          <a:xfrm>
            <a:off x="1" y="-7783"/>
            <a:ext cx="12221569" cy="6873565"/>
          </a:xfrm>
          <a:prstGeom prst="rect">
            <a:avLst/>
          </a:prstGeom>
        </p:spPr>
      </p:pic>
      <p:sp>
        <p:nvSpPr>
          <p:cNvPr id="19" name="Dark gradation top"/>
          <p:cNvSpPr/>
          <p:nvPr userDrawn="1"/>
        </p:nvSpPr>
        <p:spPr bwMode="gray">
          <a:xfrm>
            <a:off x="0" y="-7783"/>
            <a:ext cx="12106223" cy="6568608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70000"/>
                </a:srgbClr>
              </a:gs>
              <a:gs pos="40000">
                <a:srgbClr val="000000">
                  <a:alpha val="0"/>
                </a:srgbClr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gray">
          <a:xfrm>
            <a:off x="269240" y="2084172"/>
            <a:ext cx="5901462" cy="3586208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4171"/>
            <a:ext cx="5903019" cy="206206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2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9240" y="4146242"/>
            <a:ext cx="5901462" cy="1524136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1" name="MS logo white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9322" y="6061766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3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8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9322" y="6061766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8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269239" y="2084172"/>
            <a:ext cx="8067823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067761" cy="1793090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8067762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322" y="6061766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3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8067761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8067822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39" y="3877277"/>
            <a:ext cx="8067813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9460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5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8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5985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1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5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9773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8067761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8067822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23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87586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3524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87586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6328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84828">
                      <a:srgbClr val="FFFFFF"/>
                    </a:gs>
                    <a:gs pos="59000">
                      <a:srgbClr val="FFFFFF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6842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83448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218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52030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2353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9246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92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3590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598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3305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55296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55296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4711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5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8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5985" rtl="0" eaLnBrk="1" latinLnBrk="0" hangingPunct="1">
              <a:spcBef>
                <a:spcPct val="2000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4754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solidFill>
                  <a:schemeClr val="tx1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solidFill>
                  <a:schemeClr val="tx1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2212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Tx/>
              <a:buBlip>
                <a:blip r:embed="rId2"/>
              </a:buBlip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Tx/>
              <a:buBlip>
                <a:blip r:embed="rId2"/>
              </a:buBlip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056697"/>
      </p:ext>
    </p:extLst>
  </p:cSld>
  <p:clrMapOvr>
    <a:masterClrMapping/>
  </p:clrMapOvr>
  <p:transition>
    <p:fade/>
  </p:transition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Bullet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Tx/>
              <a:buBlip>
                <a:blip r:embed="rId2"/>
              </a:buBlip>
              <a:defRPr sz="3529">
                <a:solidFill>
                  <a:schemeClr val="tx1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Tx/>
              <a:buBlip>
                <a:blip r:embed="rId2"/>
              </a:buBlip>
              <a:defRPr sz="3529">
                <a:solidFill>
                  <a:schemeClr val="tx1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016209"/>
      </p:ext>
    </p:extLst>
  </p:cSld>
  <p:clrMapOvr>
    <a:masterClrMapping/>
  </p:clrMapOvr>
  <p:transition>
    <p:fade/>
  </p:transition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3600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5426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8983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_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3415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1178349"/>
            <a:ext cx="9860672" cy="899665"/>
          </a:xfrm>
        </p:spPr>
        <p:txBody>
          <a:bodyPr/>
          <a:lstStyle>
            <a:lvl1pPr marL="228766" indent="-228766">
              <a:defRPr sz="5882" baseline="0"/>
            </a:lvl1pPr>
          </a:lstStyle>
          <a:p>
            <a:r>
              <a:rPr lang="en-US" dirty="0" smtClean="0"/>
              <a:t>“Sample quote goes here. Design is easier than it looks, and more important than it seems.”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4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 smtClean="0"/>
              <a:t>Author Name</a:t>
            </a:r>
          </a:p>
          <a:p>
            <a:pPr lvl="0"/>
            <a:r>
              <a:rPr lang="en-US" dirty="0" smtClean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9991264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3"/>
            <a:ext cx="9860672" cy="899665"/>
          </a:xfrm>
        </p:spPr>
        <p:txBody>
          <a:bodyPr/>
          <a:lstStyle>
            <a:lvl1pPr marL="277008" indent="-277008">
              <a:tabLst>
                <a:tab pos="277008" algn="l"/>
              </a:tabLst>
              <a:defRPr sz="5882" baseline="0"/>
            </a:lvl1pPr>
          </a:lstStyle>
          <a:p>
            <a:r>
              <a:rPr lang="en-US" dirty="0" smtClean="0"/>
              <a:t>“	Add a quote here. Design is easier than it looks, and more important than it seems.”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 smtClean="0"/>
              <a:t>Author’s Name</a:t>
            </a:r>
          </a:p>
          <a:p>
            <a:pPr lvl="0"/>
            <a:r>
              <a:rPr lang="en-US" dirty="0" smtClean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792744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7021" y="2383023"/>
            <a:ext cx="11653523" cy="914360"/>
          </a:xfrm>
        </p:spPr>
        <p:txBody>
          <a:bodyPr/>
          <a:lstStyle>
            <a:lvl1pPr marL="0" indent="0">
              <a:buNone/>
              <a:defRPr sz="5294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046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1534779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581" indent="-236500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077" indent="-336080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5985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  <a:p>
            <a:pPr marL="0" marR="0" lvl="1" indent="0" algn="l" defTabSz="89598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800"/>
              </a:spcAft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Second level</a:t>
            </a:r>
          </a:p>
          <a:p>
            <a:pPr marL="447991" lvl="2" indent="-223996" algn="l" defTabSz="895985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dirty="0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8021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_02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69240" y="2095970"/>
            <a:ext cx="5378549" cy="267785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2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 bwMode="invGray">
          <a:xfrm>
            <a:off x="270841" y="4773829"/>
            <a:ext cx="5377215" cy="89655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0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213" y="6061766"/>
            <a:ext cx="1522404" cy="326167"/>
          </a:xfrm>
          <a:prstGeom prst="rect">
            <a:avLst/>
          </a:prstGeom>
        </p:spPr>
      </p:pic>
      <p:pic>
        <p:nvPicPr>
          <p:cNvPr id="8" name="Picture Placeholder 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9" r="17893"/>
          <a:stretch/>
        </p:blipFill>
        <p:spPr>
          <a:xfrm>
            <a:off x="6170701" y="0"/>
            <a:ext cx="6050868" cy="6858000"/>
          </a:xfrm>
          <a:prstGeom prst="rect">
            <a:avLst/>
          </a:prstGeom>
        </p:spPr>
      </p:pic>
      <p:pic>
        <p:nvPicPr>
          <p:cNvPr id="9" name="Picture Placeholder 4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3" t="26090" r="67" b="-1"/>
          <a:stretch/>
        </p:blipFill>
        <p:spPr>
          <a:xfrm>
            <a:off x="6146999" y="-7783"/>
            <a:ext cx="6074570" cy="687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214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_03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69240" y="2095970"/>
            <a:ext cx="5378549" cy="267785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2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 bwMode="invGray">
          <a:xfrm>
            <a:off x="270841" y="4773829"/>
            <a:ext cx="5377215" cy="89655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0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213" y="6061766"/>
            <a:ext cx="1522404" cy="326167"/>
          </a:xfrm>
          <a:prstGeom prst="rect">
            <a:avLst/>
          </a:prstGeom>
        </p:spPr>
      </p:pic>
      <p:pic>
        <p:nvPicPr>
          <p:cNvPr id="8" name="Picture Placeholder 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" t="114" r="36245" b="-114"/>
          <a:stretch/>
        </p:blipFill>
        <p:spPr>
          <a:xfrm>
            <a:off x="6170701" y="1"/>
            <a:ext cx="605086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7689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48008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4412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13398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14691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690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186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ck Layout - 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 flip="none" rotWithShape="1"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0"/>
            <a:ext cx="11151917" cy="218480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307467"/>
      </p:ext>
    </p:extLst>
  </p:cSld>
  <p:clrMapOvr>
    <a:masterClrMapping/>
  </p:clrMapOvr>
  <p:transition>
    <p:fade/>
  </p:transition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0"/>
            <a:ext cx="12192000" cy="6856620"/>
          </a:xfrm>
          <a:prstGeom prst="rect">
            <a:avLst/>
          </a:prstGeom>
        </p:spPr>
      </p:pic>
      <p:pic>
        <p:nvPicPr>
          <p:cNvPr id="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62269" y="474236"/>
            <a:ext cx="1775509" cy="3803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7636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2082615"/>
            <a:ext cx="5826761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42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172" indent="0">
              <a:buNone/>
              <a:defRPr>
                <a:solidFill>
                  <a:schemeClr val="bg1"/>
                </a:solidFill>
              </a:defRPr>
            </a:lvl4pPr>
            <a:lvl5pPr marL="672092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094582" y="2082615"/>
            <a:ext cx="5826761" cy="3586208"/>
          </a:xfrm>
          <a:solidFill>
            <a:schemeClr val="accent4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rgbClr val="FFFFFF"/>
                </a:solidFill>
              </a:defRPr>
            </a:lvl2pPr>
            <a:lvl3pPr marL="227142" indent="0">
              <a:buNone/>
              <a:tabLst/>
              <a:defRPr sz="1961">
                <a:solidFill>
                  <a:srgbClr val="FFFFFF"/>
                </a:solidFill>
              </a:defRPr>
            </a:lvl3pPr>
            <a:lvl4pPr marL="451172" indent="0">
              <a:buNone/>
              <a:defRPr>
                <a:solidFill>
                  <a:srgbClr val="FFFFFF"/>
                </a:solidFill>
              </a:defRPr>
            </a:lvl4pPr>
            <a:lvl5pPr marL="672092" indent="0">
              <a:buNone/>
              <a:tabLst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5678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3537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 Layout">
    <p:bg bwMode="gray"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7" r="3431" b="2608"/>
          <a:stretch/>
        </p:blipFill>
        <p:spPr>
          <a:xfrm>
            <a:off x="1" y="-7783"/>
            <a:ext cx="12221569" cy="6873565"/>
          </a:xfrm>
          <a:prstGeom prst="rect">
            <a:avLst/>
          </a:prstGeom>
        </p:spPr>
      </p:pic>
      <p:sp>
        <p:nvSpPr>
          <p:cNvPr id="19" name="Dark gradation top"/>
          <p:cNvSpPr/>
          <p:nvPr userDrawn="1"/>
        </p:nvSpPr>
        <p:spPr bwMode="gray">
          <a:xfrm>
            <a:off x="0" y="-7783"/>
            <a:ext cx="12106223" cy="6568608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70000"/>
                </a:srgbClr>
              </a:gs>
              <a:gs pos="40000">
                <a:srgbClr val="000000">
                  <a:alpha val="0"/>
                </a:srgbClr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gray">
          <a:xfrm>
            <a:off x="269240" y="2084172"/>
            <a:ext cx="5901462" cy="3586208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4171"/>
            <a:ext cx="5903019" cy="206206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2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9240" y="4146242"/>
            <a:ext cx="5901462" cy="1524136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1" name="MS logo white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9322" y="6061766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67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8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9322" y="6061766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43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269239" y="2084172"/>
            <a:ext cx="8067823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067761" cy="1793090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8067762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322" y="6061766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99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8067761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8067822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39" y="3877277"/>
            <a:ext cx="8067813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1620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8067761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8067822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1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87586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8471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87586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6496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84828">
                      <a:srgbClr val="FFFFFF"/>
                    </a:gs>
                    <a:gs pos="59000">
                      <a:srgbClr val="FFFFFF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3400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83448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9944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52030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2353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4538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9" y="2425050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914192"/>
            <a:endParaRPr lang="en-US" sz="1765">
              <a:solidFill>
                <a:srgbClr val="40404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60791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92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4986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120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9173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55296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55296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6247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solidFill>
                  <a:schemeClr val="tx1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solidFill>
                  <a:schemeClr val="tx1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7643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Tx/>
              <a:buBlip>
                <a:blip r:embed="rId2"/>
              </a:buBlip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Tx/>
              <a:buBlip>
                <a:blip r:embed="rId2"/>
              </a:buBlip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176506"/>
      </p:ext>
    </p:extLst>
  </p:cSld>
  <p:clrMapOvr>
    <a:masterClrMapping/>
  </p:clrMapOvr>
  <p:transition>
    <p:fade/>
  </p:transition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Bullet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Tx/>
              <a:buBlip>
                <a:blip r:embed="rId2"/>
              </a:buBlip>
              <a:defRPr sz="3529">
                <a:solidFill>
                  <a:schemeClr val="tx1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Tx/>
              <a:buBlip>
                <a:blip r:embed="rId2"/>
              </a:buBlip>
              <a:defRPr sz="3529">
                <a:solidFill>
                  <a:schemeClr val="tx1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48948"/>
      </p:ext>
    </p:extLst>
  </p:cSld>
  <p:clrMapOvr>
    <a:masterClrMapping/>
  </p:clrMapOvr>
  <p:transition>
    <p:fade/>
  </p:transition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711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3769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2067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540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7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8" y="2256323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7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6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7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8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540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7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7289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_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7153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1178349"/>
            <a:ext cx="9860672" cy="899665"/>
          </a:xfrm>
        </p:spPr>
        <p:txBody>
          <a:bodyPr/>
          <a:lstStyle>
            <a:lvl1pPr marL="228766" indent="-228766">
              <a:defRPr sz="5882" baseline="0"/>
            </a:lvl1pPr>
          </a:lstStyle>
          <a:p>
            <a:r>
              <a:rPr lang="en-US" dirty="0" smtClean="0"/>
              <a:t>“Sample quote goes here. Design is easier than it looks, and more important than it seems.”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4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 smtClean="0"/>
              <a:t>Author Name</a:t>
            </a:r>
          </a:p>
          <a:p>
            <a:pPr lvl="0"/>
            <a:r>
              <a:rPr lang="en-US" dirty="0" smtClean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616689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3"/>
            <a:ext cx="9860672" cy="899665"/>
          </a:xfrm>
        </p:spPr>
        <p:txBody>
          <a:bodyPr/>
          <a:lstStyle>
            <a:lvl1pPr marL="277008" indent="-277008">
              <a:tabLst>
                <a:tab pos="277008" algn="l"/>
              </a:tabLst>
              <a:defRPr sz="5882" baseline="0"/>
            </a:lvl1pPr>
          </a:lstStyle>
          <a:p>
            <a:r>
              <a:rPr lang="en-US" dirty="0" smtClean="0"/>
              <a:t>“	Add a quote here. Design is easier than it looks, and more important than it seems.”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 smtClean="0"/>
              <a:t>Author’s Name</a:t>
            </a:r>
          </a:p>
          <a:p>
            <a:pPr lvl="0"/>
            <a:r>
              <a:rPr lang="en-US" dirty="0" smtClean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786741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7021" y="2383023"/>
            <a:ext cx="11653523" cy="914360"/>
          </a:xfrm>
        </p:spPr>
        <p:txBody>
          <a:bodyPr/>
          <a:lstStyle>
            <a:lvl1pPr marL="0" indent="0">
              <a:buNone/>
              <a:defRPr sz="5294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7842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_02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69240" y="2095970"/>
            <a:ext cx="5378549" cy="267785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2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 bwMode="invGray">
          <a:xfrm>
            <a:off x="270841" y="4773829"/>
            <a:ext cx="5377215" cy="89655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0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213" y="6061766"/>
            <a:ext cx="1522404" cy="326167"/>
          </a:xfrm>
          <a:prstGeom prst="rect">
            <a:avLst/>
          </a:prstGeom>
        </p:spPr>
      </p:pic>
      <p:pic>
        <p:nvPicPr>
          <p:cNvPr id="8" name="Picture Placeholder 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9" r="17893"/>
          <a:stretch/>
        </p:blipFill>
        <p:spPr>
          <a:xfrm>
            <a:off x="6170701" y="0"/>
            <a:ext cx="6050868" cy="6858000"/>
          </a:xfrm>
          <a:prstGeom prst="rect">
            <a:avLst/>
          </a:prstGeom>
        </p:spPr>
      </p:pic>
      <p:pic>
        <p:nvPicPr>
          <p:cNvPr id="9" name="Picture Placeholder 4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3" t="26090" r="67" b="-1"/>
          <a:stretch/>
        </p:blipFill>
        <p:spPr>
          <a:xfrm>
            <a:off x="6146999" y="-7783"/>
            <a:ext cx="6074570" cy="687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533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_03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69240" y="2095970"/>
            <a:ext cx="5378549" cy="267785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2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 bwMode="invGray">
          <a:xfrm>
            <a:off x="270841" y="4773829"/>
            <a:ext cx="5377215" cy="89655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0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213" y="6061766"/>
            <a:ext cx="1522404" cy="326167"/>
          </a:xfrm>
          <a:prstGeom prst="rect">
            <a:avLst/>
          </a:prstGeom>
        </p:spPr>
      </p:pic>
      <p:pic>
        <p:nvPicPr>
          <p:cNvPr id="8" name="Picture Placeholder 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" t="114" r="36245" b="-114"/>
          <a:stretch/>
        </p:blipFill>
        <p:spPr>
          <a:xfrm>
            <a:off x="6170701" y="1"/>
            <a:ext cx="605086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797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28865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6168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00506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02845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369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221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766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ck Layout - 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 flip="none" rotWithShape="1"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0"/>
            <a:ext cx="11151917" cy="218480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295958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32584" y="822797"/>
            <a:ext cx="9526833" cy="521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492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C Slide">
    <p:bg bwMode="gray"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2451085" y="2072640"/>
            <a:ext cx="9301180" cy="2286000"/>
          </a:xfrm>
          <a:prstGeom prst="rect">
            <a:avLst/>
          </a:prstGeom>
          <a:solidFill>
            <a:srgbClr val="0091C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391" tIns="45697" rIns="91391" bIns="45697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612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gray">
          <a:xfrm>
            <a:off x="0" y="2072640"/>
            <a:ext cx="2286000" cy="2286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391" tIns="45697" rIns="91391" bIns="45697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612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233681" y="2631409"/>
            <a:ext cx="1809714" cy="1093370"/>
            <a:chOff x="1411369" y="3975421"/>
            <a:chExt cx="1714604" cy="1035908"/>
          </a:xfrm>
          <a:solidFill>
            <a:srgbClr val="00B0F0"/>
          </a:solidFill>
        </p:grpSpPr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1900471" y="3975421"/>
              <a:ext cx="1225502" cy="656717"/>
            </a:xfrm>
            <a:custGeom>
              <a:avLst/>
              <a:gdLst>
                <a:gd name="T0" fmla="*/ 138 w 189"/>
                <a:gd name="T1" fmla="*/ 0 h 101"/>
                <a:gd name="T2" fmla="*/ 94 w 189"/>
                <a:gd name="T3" fmla="*/ 26 h 101"/>
                <a:gd name="T4" fmla="*/ 75 w 189"/>
                <a:gd name="T5" fmla="*/ 21 h 101"/>
                <a:gd name="T6" fmla="*/ 40 w 189"/>
                <a:gd name="T7" fmla="*/ 42 h 101"/>
                <a:gd name="T8" fmla="*/ 29 w 189"/>
                <a:gd name="T9" fmla="*/ 40 h 101"/>
                <a:gd name="T10" fmla="*/ 0 w 189"/>
                <a:gd name="T11" fmla="*/ 64 h 101"/>
                <a:gd name="T12" fmla="*/ 11 w 189"/>
                <a:gd name="T13" fmla="*/ 62 h 101"/>
                <a:gd name="T14" fmla="*/ 30 w 189"/>
                <a:gd name="T15" fmla="*/ 66 h 101"/>
                <a:gd name="T16" fmla="*/ 82 w 189"/>
                <a:gd name="T17" fmla="*/ 39 h 101"/>
                <a:gd name="T18" fmla="*/ 145 w 189"/>
                <a:gd name="T19" fmla="*/ 101 h 101"/>
                <a:gd name="T20" fmla="*/ 189 w 189"/>
                <a:gd name="T21" fmla="*/ 51 h 101"/>
                <a:gd name="T22" fmla="*/ 138 w 189"/>
                <a:gd name="T2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9" h="101">
                  <a:moveTo>
                    <a:pt x="138" y="0"/>
                  </a:moveTo>
                  <a:cubicBezTo>
                    <a:pt x="119" y="0"/>
                    <a:pt x="103" y="10"/>
                    <a:pt x="94" y="26"/>
                  </a:cubicBezTo>
                  <a:cubicBezTo>
                    <a:pt x="89" y="23"/>
                    <a:pt x="82" y="21"/>
                    <a:pt x="75" y="21"/>
                  </a:cubicBezTo>
                  <a:cubicBezTo>
                    <a:pt x="60" y="21"/>
                    <a:pt x="46" y="30"/>
                    <a:pt x="40" y="42"/>
                  </a:cubicBezTo>
                  <a:cubicBezTo>
                    <a:pt x="36" y="41"/>
                    <a:pt x="33" y="40"/>
                    <a:pt x="29" y="40"/>
                  </a:cubicBezTo>
                  <a:cubicBezTo>
                    <a:pt x="15" y="40"/>
                    <a:pt x="3" y="50"/>
                    <a:pt x="0" y="64"/>
                  </a:cubicBezTo>
                  <a:cubicBezTo>
                    <a:pt x="3" y="63"/>
                    <a:pt x="7" y="62"/>
                    <a:pt x="11" y="62"/>
                  </a:cubicBezTo>
                  <a:cubicBezTo>
                    <a:pt x="17" y="62"/>
                    <a:pt x="24" y="64"/>
                    <a:pt x="30" y="66"/>
                  </a:cubicBezTo>
                  <a:cubicBezTo>
                    <a:pt x="42" y="49"/>
                    <a:pt x="61" y="39"/>
                    <a:pt x="82" y="39"/>
                  </a:cubicBezTo>
                  <a:cubicBezTo>
                    <a:pt x="117" y="39"/>
                    <a:pt x="145" y="67"/>
                    <a:pt x="145" y="101"/>
                  </a:cubicBezTo>
                  <a:cubicBezTo>
                    <a:pt x="170" y="98"/>
                    <a:pt x="189" y="77"/>
                    <a:pt x="189" y="51"/>
                  </a:cubicBezTo>
                  <a:cubicBezTo>
                    <a:pt x="189" y="22"/>
                    <a:pt x="167" y="0"/>
                    <a:pt x="1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sz="1800" dirty="0">
                <a:solidFill>
                  <a:srgbClr val="292929"/>
                </a:solidFill>
              </a:endParaRPr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1411369" y="4269433"/>
              <a:ext cx="1390368" cy="741896"/>
            </a:xfrm>
            <a:custGeom>
              <a:avLst/>
              <a:gdLst>
                <a:gd name="T0" fmla="*/ 157 w 214"/>
                <a:gd name="T1" fmla="*/ 0 h 114"/>
                <a:gd name="T2" fmla="*/ 107 w 214"/>
                <a:gd name="T3" fmla="*/ 29 h 114"/>
                <a:gd name="T4" fmla="*/ 86 w 214"/>
                <a:gd name="T5" fmla="*/ 23 h 114"/>
                <a:gd name="T6" fmla="*/ 46 w 214"/>
                <a:gd name="T7" fmla="*/ 48 h 114"/>
                <a:gd name="T8" fmla="*/ 34 w 214"/>
                <a:gd name="T9" fmla="*/ 45 h 114"/>
                <a:gd name="T10" fmla="*/ 0 w 214"/>
                <a:gd name="T11" fmla="*/ 80 h 114"/>
                <a:gd name="T12" fmla="*/ 34 w 214"/>
                <a:gd name="T13" fmla="*/ 114 h 114"/>
                <a:gd name="T14" fmla="*/ 86 w 214"/>
                <a:gd name="T15" fmla="*/ 114 h 114"/>
                <a:gd name="T16" fmla="*/ 157 w 214"/>
                <a:gd name="T17" fmla="*/ 114 h 114"/>
                <a:gd name="T18" fmla="*/ 214 w 214"/>
                <a:gd name="T19" fmla="*/ 57 h 114"/>
                <a:gd name="T20" fmla="*/ 157 w 214"/>
                <a:gd name="T2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4" h="114">
                  <a:moveTo>
                    <a:pt x="157" y="0"/>
                  </a:moveTo>
                  <a:cubicBezTo>
                    <a:pt x="136" y="0"/>
                    <a:pt x="117" y="11"/>
                    <a:pt x="107" y="29"/>
                  </a:cubicBezTo>
                  <a:cubicBezTo>
                    <a:pt x="101" y="25"/>
                    <a:pt x="94" y="23"/>
                    <a:pt x="86" y="23"/>
                  </a:cubicBezTo>
                  <a:cubicBezTo>
                    <a:pt x="69" y="23"/>
                    <a:pt x="54" y="33"/>
                    <a:pt x="46" y="48"/>
                  </a:cubicBezTo>
                  <a:cubicBezTo>
                    <a:pt x="42" y="46"/>
                    <a:pt x="38" y="45"/>
                    <a:pt x="34" y="45"/>
                  </a:cubicBezTo>
                  <a:cubicBezTo>
                    <a:pt x="15" y="45"/>
                    <a:pt x="0" y="61"/>
                    <a:pt x="0" y="80"/>
                  </a:cubicBezTo>
                  <a:cubicBezTo>
                    <a:pt x="0" y="99"/>
                    <a:pt x="15" y="114"/>
                    <a:pt x="34" y="114"/>
                  </a:cubicBezTo>
                  <a:cubicBezTo>
                    <a:pt x="86" y="114"/>
                    <a:pt x="86" y="114"/>
                    <a:pt x="86" y="114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89" y="114"/>
                    <a:pt x="214" y="89"/>
                    <a:pt x="214" y="57"/>
                  </a:cubicBezTo>
                  <a:cubicBezTo>
                    <a:pt x="214" y="25"/>
                    <a:pt x="189" y="0"/>
                    <a:pt x="1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sz="1800" dirty="0">
                <a:solidFill>
                  <a:srgbClr val="292929"/>
                </a:solidFill>
              </a:endParaRPr>
            </a:p>
          </p:txBody>
        </p:sp>
      </p:grpSp>
      <p:sp>
        <p:nvSpPr>
          <p:cNvPr id="11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686217" y="2841692"/>
            <a:ext cx="8829923" cy="747897"/>
          </a:xfrm>
        </p:spPr>
        <p:txBody>
          <a:bodyPr vert="horz" wrap="square" lIns="0" tIns="0" rIns="0" bIns="0" rtlCol="0" anchor="ctr">
            <a:spAutoFit/>
          </a:bodyPr>
          <a:lstStyle>
            <a:lvl1pPr marL="0" indent="0">
              <a:buNone/>
              <a:defRPr lang="en-US" sz="5399" b="0" cap="none" spc="-100" baseline="0" dirty="0" smtClean="0">
                <a:ln w="3175">
                  <a:noFill/>
                </a:ln>
                <a:solidFill>
                  <a:schemeClr val="bg1">
                    <a:alpha val="99000"/>
                  </a:schemeClr>
                </a:solidFill>
                <a:effectLst/>
                <a:latin typeface="Segoe UI Light" pitchFamily="34" charset="0"/>
                <a:cs typeface="Arial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4620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6" y="1778409"/>
            <a:ext cx="11467744" cy="161716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2400">
                <a:solidFill>
                  <a:srgbClr val="616161"/>
                </a:solidFill>
                <a:latin typeface="Segoe UI Light"/>
                <a:cs typeface="Segoe UI Light"/>
              </a:defRPr>
            </a:lvl1pPr>
            <a:lvl2pPr marL="867025" indent="-333473">
              <a:buFont typeface="Lucida Grande"/>
              <a:buChar char="—"/>
              <a:defRPr sz="1866">
                <a:solidFill>
                  <a:srgbClr val="616161"/>
                </a:solidFill>
                <a:latin typeface="Segoe UI Light"/>
                <a:cs typeface="Segoe UI Light"/>
              </a:defRPr>
            </a:lvl2pPr>
            <a:lvl3pPr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3pPr>
            <a:lvl4pPr marL="1867440" indent="-266777">
              <a:buFont typeface="Lucida Grande"/>
              <a:buChar char="—"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4pPr>
            <a:lvl5pPr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9018" y="289516"/>
            <a:ext cx="11467743" cy="8996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1616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910" y="6472418"/>
            <a:ext cx="1792850" cy="24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9248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Title and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6" y="1778409"/>
            <a:ext cx="11467744" cy="16171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rgbClr val="616161"/>
                </a:solidFill>
                <a:latin typeface="Segoe UI Light"/>
                <a:cs typeface="Segoe UI Light"/>
              </a:defRPr>
            </a:lvl1pPr>
            <a:lvl2pPr marL="533553" indent="0">
              <a:buFont typeface="Lucida Grande"/>
              <a:buNone/>
              <a:defRPr sz="1866">
                <a:solidFill>
                  <a:srgbClr val="616161"/>
                </a:solidFill>
                <a:latin typeface="Segoe UI Light"/>
                <a:cs typeface="Segoe UI Light"/>
              </a:defRPr>
            </a:lvl2pPr>
            <a:lvl3pPr marL="1067109" indent="0"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3pPr>
            <a:lvl4pPr marL="1600664" indent="0">
              <a:buFont typeface="Lucida Grande"/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4pPr>
            <a:lvl5pPr marL="2134218" indent="0"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9018" y="289516"/>
            <a:ext cx="11467743" cy="8996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1616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2127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9018" y="289516"/>
            <a:ext cx="11467743" cy="89966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59017" y="1198450"/>
            <a:ext cx="5393404" cy="16171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rgbClr val="616161"/>
                </a:solidFill>
                <a:latin typeface="Segoe UI Light"/>
                <a:cs typeface="Segoe UI Light"/>
              </a:defRPr>
            </a:lvl1pPr>
            <a:lvl2pPr marL="533553" indent="0">
              <a:buFont typeface="Lucida Grande"/>
              <a:buNone/>
              <a:defRPr sz="1866">
                <a:solidFill>
                  <a:srgbClr val="616161"/>
                </a:solidFill>
                <a:latin typeface="Segoe UI Light"/>
                <a:cs typeface="Segoe UI Light"/>
              </a:defRPr>
            </a:lvl2pPr>
            <a:lvl3pPr marL="1067109" indent="0"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3pPr>
            <a:lvl4pPr marL="1600664" indent="0">
              <a:buFont typeface="Lucida Grande"/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4pPr>
            <a:lvl5pPr marL="2134218" indent="0"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447769" y="1198450"/>
            <a:ext cx="5393404" cy="16171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rgbClr val="616161"/>
                </a:solidFill>
                <a:latin typeface="Segoe UI Light"/>
                <a:cs typeface="Segoe UI Light"/>
              </a:defRPr>
            </a:lvl1pPr>
            <a:lvl2pPr marL="533553" indent="0">
              <a:buFont typeface="Lucida Grande"/>
              <a:buNone/>
              <a:defRPr sz="1866">
                <a:solidFill>
                  <a:srgbClr val="616161"/>
                </a:solidFill>
                <a:latin typeface="Segoe UI Light"/>
                <a:cs typeface="Segoe UI Light"/>
              </a:defRPr>
            </a:lvl2pPr>
            <a:lvl3pPr marL="1067109" indent="0"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3pPr>
            <a:lvl4pPr marL="1600664" indent="0">
              <a:buFont typeface="Lucida Grande"/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4pPr>
            <a:lvl5pPr marL="2134218" indent="0"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486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59017" y="1198450"/>
            <a:ext cx="5393404" cy="161716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2400">
                <a:solidFill>
                  <a:srgbClr val="616161"/>
                </a:solidFill>
                <a:latin typeface="Segoe UI Light"/>
                <a:cs typeface="Segoe UI Light"/>
              </a:defRPr>
            </a:lvl1pPr>
            <a:lvl2pPr marL="867025" indent="-333473">
              <a:buFont typeface="Lucida Grande"/>
              <a:buChar char="—"/>
              <a:defRPr sz="1866">
                <a:solidFill>
                  <a:srgbClr val="616161"/>
                </a:solidFill>
                <a:latin typeface="Segoe UI Light"/>
                <a:cs typeface="Segoe UI Light"/>
              </a:defRPr>
            </a:lvl2pPr>
            <a:lvl3pPr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3pPr>
            <a:lvl4pPr marL="1867440" indent="-266777">
              <a:buFont typeface="Lucida Grande"/>
              <a:buChar char="—"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4pPr>
            <a:lvl5pPr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447769" y="1198450"/>
            <a:ext cx="5393404" cy="161716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2400">
                <a:solidFill>
                  <a:srgbClr val="616161"/>
                </a:solidFill>
                <a:latin typeface="Segoe UI Light"/>
                <a:cs typeface="Segoe UI Light"/>
              </a:defRPr>
            </a:lvl1pPr>
            <a:lvl2pPr marL="867025" indent="-333473">
              <a:buFont typeface="Lucida Grande"/>
              <a:buChar char="—"/>
              <a:defRPr sz="1866">
                <a:solidFill>
                  <a:srgbClr val="616161"/>
                </a:solidFill>
                <a:latin typeface="Segoe UI Light"/>
                <a:cs typeface="Segoe UI Light"/>
              </a:defRPr>
            </a:lvl2pPr>
            <a:lvl3pPr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3pPr>
            <a:lvl4pPr marL="1867440" indent="-266777">
              <a:buFont typeface="Lucida Grande"/>
              <a:buChar char="—"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4pPr>
            <a:lvl5pPr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4240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2082615"/>
            <a:ext cx="3836698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42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172" indent="0">
              <a:buNone/>
              <a:defRPr>
                <a:solidFill>
                  <a:schemeClr val="bg1"/>
                </a:solidFill>
              </a:defRPr>
            </a:lvl4pPr>
            <a:lvl5pPr marL="672092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5"/>
            <a:ext cx="3836698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tx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tx1"/>
                </a:solidFill>
              </a:defRPr>
            </a:lvl2pPr>
            <a:lvl3pPr marL="227142" indent="0">
              <a:buNone/>
              <a:tabLst/>
              <a:defRPr sz="1961">
                <a:solidFill>
                  <a:schemeClr val="tx1"/>
                </a:solidFill>
              </a:defRPr>
            </a:lvl3pPr>
            <a:lvl4pPr marL="451172" indent="0">
              <a:buNone/>
              <a:defRPr>
                <a:solidFill>
                  <a:schemeClr val="tx1"/>
                </a:solidFill>
              </a:defRPr>
            </a:lvl4pPr>
            <a:lvl5pPr marL="672092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044355" y="2082615"/>
            <a:ext cx="3881519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42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172" indent="0">
              <a:buNone/>
              <a:defRPr>
                <a:solidFill>
                  <a:schemeClr val="bg1"/>
                </a:solidFill>
              </a:defRPr>
            </a:lvl4pPr>
            <a:lvl5pPr marL="672092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5910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Two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9" y="2082616"/>
            <a:ext cx="5741330" cy="3586208"/>
          </a:xfrm>
          <a:prstGeom prst="rect">
            <a:avLst/>
          </a:prstGeom>
          <a:solidFill>
            <a:schemeClr val="accent5"/>
          </a:solidFill>
        </p:spPr>
        <p:txBody>
          <a:bodyPr wrap="square" tIns="107568" bIns="107568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866">
                <a:solidFill>
                  <a:srgbClr val="FFFFFF"/>
                </a:solidFill>
              </a:defRPr>
            </a:lvl2pPr>
            <a:lvl3pPr marL="227109" indent="0">
              <a:buNone/>
              <a:tabLst/>
              <a:defRPr sz="1866">
                <a:solidFill>
                  <a:srgbClr val="FFFFFF"/>
                </a:solidFill>
              </a:defRPr>
            </a:lvl3pPr>
            <a:lvl4pPr marL="451105" indent="0">
              <a:buNone/>
              <a:defRPr>
                <a:solidFill>
                  <a:srgbClr val="FFFFFF"/>
                </a:solidFill>
              </a:defRPr>
            </a:lvl4pPr>
            <a:lvl5pPr marL="671990" indent="0">
              <a:buNone/>
              <a:tabLst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094584" y="2082616"/>
            <a:ext cx="5732176" cy="3586208"/>
          </a:xfrm>
          <a:prstGeom prst="rect">
            <a:avLst/>
          </a:prstGeom>
          <a:solidFill>
            <a:schemeClr val="bg2"/>
          </a:solidFill>
        </p:spPr>
        <p:txBody>
          <a:bodyPr wrap="square" tIns="107568" bIns="107568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866">
                <a:solidFill>
                  <a:srgbClr val="FFFFFF"/>
                </a:solidFill>
              </a:defRPr>
            </a:lvl2pPr>
            <a:lvl3pPr marL="227109" indent="0">
              <a:buNone/>
              <a:tabLst/>
              <a:defRPr sz="1866">
                <a:solidFill>
                  <a:srgbClr val="FFFFFF"/>
                </a:solidFill>
              </a:defRPr>
            </a:lvl3pPr>
            <a:lvl4pPr marL="451105" indent="0">
              <a:buNone/>
              <a:defRPr>
                <a:solidFill>
                  <a:srgbClr val="FFFFFF"/>
                </a:solidFill>
              </a:defRPr>
            </a:lvl4pPr>
            <a:lvl5pPr marL="671990" indent="0">
              <a:buNone/>
              <a:tabLst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59018" y="289516"/>
            <a:ext cx="11467743" cy="8996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0990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6" y="2082616"/>
            <a:ext cx="3765304" cy="3586208"/>
          </a:xfrm>
          <a:prstGeom prst="rect">
            <a:avLst/>
          </a:prstGeom>
          <a:solidFill>
            <a:schemeClr val="accent2"/>
          </a:solidFill>
        </p:spPr>
        <p:txBody>
          <a:bodyPr wrap="square" tIns="107568" bIns="107568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866">
                <a:solidFill>
                  <a:srgbClr val="FFFFFF"/>
                </a:solidFill>
              </a:defRPr>
            </a:lvl2pPr>
            <a:lvl3pPr marL="227109" indent="0">
              <a:buNone/>
              <a:tabLst/>
              <a:defRPr sz="1866">
                <a:solidFill>
                  <a:srgbClr val="FFFFFF"/>
                </a:solidFill>
              </a:defRPr>
            </a:lvl3pPr>
            <a:lvl4pPr marL="451105" indent="0">
              <a:buNone/>
              <a:defRPr>
                <a:solidFill>
                  <a:srgbClr val="FFFFFF"/>
                </a:solidFill>
              </a:defRPr>
            </a:lvl4pPr>
            <a:lvl5pPr marL="671990" indent="0">
              <a:buNone/>
              <a:tabLst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99417" y="2082616"/>
            <a:ext cx="3765304" cy="35862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tIns="107568" bIns="107568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866">
                <a:solidFill>
                  <a:srgbClr val="FFFFFF"/>
                </a:solidFill>
              </a:defRPr>
            </a:lvl2pPr>
            <a:lvl3pPr marL="227109" indent="0">
              <a:buNone/>
              <a:tabLst/>
              <a:defRPr sz="1866">
                <a:solidFill>
                  <a:srgbClr val="FFFFFF"/>
                </a:solidFill>
              </a:defRPr>
            </a:lvl3pPr>
            <a:lvl4pPr marL="451105" indent="0">
              <a:buNone/>
              <a:defRPr>
                <a:solidFill>
                  <a:srgbClr val="FFFFFF"/>
                </a:solidFill>
              </a:defRPr>
            </a:lvl4pPr>
            <a:lvl5pPr marL="671990" indent="0">
              <a:buNone/>
              <a:tabLst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044355" y="2082616"/>
            <a:ext cx="3765304" cy="3586208"/>
          </a:xfrm>
          <a:prstGeom prst="rect">
            <a:avLst/>
          </a:prstGeom>
          <a:solidFill>
            <a:schemeClr val="bg1"/>
          </a:solidFill>
        </p:spPr>
        <p:txBody>
          <a:bodyPr wrap="square" tIns="107568" bIns="107568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866">
                <a:solidFill>
                  <a:srgbClr val="FFFFFF"/>
                </a:solidFill>
              </a:defRPr>
            </a:lvl2pPr>
            <a:lvl3pPr marL="227109" indent="0">
              <a:buNone/>
              <a:tabLst/>
              <a:defRPr sz="1866">
                <a:solidFill>
                  <a:srgbClr val="FFFFFF"/>
                </a:solidFill>
              </a:defRPr>
            </a:lvl3pPr>
            <a:lvl4pPr marL="451105" indent="0">
              <a:buNone/>
              <a:defRPr>
                <a:solidFill>
                  <a:srgbClr val="FFFFFF"/>
                </a:solidFill>
              </a:defRPr>
            </a:lvl4pPr>
            <a:lvl5pPr marL="671990" indent="0">
              <a:buNone/>
              <a:tabLst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59018" y="289516"/>
            <a:ext cx="11467743" cy="8996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1493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Content Til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6" y="2082616"/>
            <a:ext cx="3765304" cy="3586208"/>
          </a:xfrm>
          <a:prstGeom prst="rect">
            <a:avLst/>
          </a:prstGeom>
          <a:solidFill>
            <a:schemeClr val="accent3"/>
          </a:solidFill>
        </p:spPr>
        <p:txBody>
          <a:bodyPr wrap="square" tIns="107568" bIns="107568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866">
                <a:solidFill>
                  <a:srgbClr val="FFFFFF"/>
                </a:solidFill>
              </a:defRPr>
            </a:lvl2pPr>
            <a:lvl3pPr marL="227109" indent="0">
              <a:buNone/>
              <a:tabLst/>
              <a:defRPr sz="1866">
                <a:solidFill>
                  <a:srgbClr val="FFFFFF"/>
                </a:solidFill>
              </a:defRPr>
            </a:lvl3pPr>
            <a:lvl4pPr marL="451105" indent="0">
              <a:buNone/>
              <a:defRPr>
                <a:solidFill>
                  <a:srgbClr val="FFFFFF"/>
                </a:solidFill>
              </a:defRPr>
            </a:lvl4pPr>
            <a:lvl5pPr marL="671990" indent="0">
              <a:buNone/>
              <a:tabLst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59018" y="289516"/>
            <a:ext cx="11467743" cy="8996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140352" y="2087849"/>
            <a:ext cx="7686409" cy="358305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1616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421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59018" y="289516"/>
            <a:ext cx="11467743" cy="8996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7585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Title Only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59018" y="289516"/>
            <a:ext cx="11467743" cy="8996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1" y="6297619"/>
            <a:ext cx="4650647" cy="560381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3427" tIns="170742" rIns="213427" bIns="17074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8819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9243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Emphasis Content One Ti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535174" y="2082616"/>
            <a:ext cx="4303206" cy="3586208"/>
          </a:xfrm>
          <a:prstGeom prst="rect">
            <a:avLst/>
          </a:prstGeom>
          <a:solidFill>
            <a:schemeClr val="tx1"/>
          </a:solidFill>
        </p:spPr>
        <p:txBody>
          <a:bodyPr wrap="square" tIns="107568" bIns="107568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866">
                <a:solidFill>
                  <a:srgbClr val="FFFFFF"/>
                </a:solidFill>
              </a:defRPr>
            </a:lvl2pPr>
            <a:lvl3pPr marL="227109" indent="0">
              <a:buNone/>
              <a:tabLst/>
              <a:defRPr sz="1866">
                <a:solidFill>
                  <a:srgbClr val="FFFFFF"/>
                </a:solidFill>
              </a:defRPr>
            </a:lvl3pPr>
            <a:lvl4pPr marL="451105" indent="0">
              <a:buNone/>
              <a:defRPr>
                <a:solidFill>
                  <a:srgbClr val="FFFFFF"/>
                </a:solidFill>
              </a:defRPr>
            </a:lvl4pPr>
            <a:lvl5pPr marL="671990" indent="0">
              <a:buNone/>
              <a:tabLst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59018" y="289516"/>
            <a:ext cx="11467743" cy="899665"/>
          </a:xfrm>
        </p:spPr>
        <p:txBody>
          <a:bodyPr/>
          <a:lstStyle>
            <a:lvl1pPr>
              <a:defRPr>
                <a:solidFill>
                  <a:srgbClr val="61616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59018" y="2091586"/>
            <a:ext cx="7179438" cy="16171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rgbClr val="616161"/>
                </a:solidFill>
                <a:latin typeface="Segoe UI Light"/>
                <a:cs typeface="Segoe UI Light"/>
              </a:defRPr>
            </a:lvl1pPr>
            <a:lvl2pPr marL="533553" indent="0">
              <a:buFont typeface="Lucida Grande"/>
              <a:buNone/>
              <a:defRPr sz="1866">
                <a:solidFill>
                  <a:srgbClr val="616161"/>
                </a:solidFill>
                <a:latin typeface="Segoe UI Light"/>
                <a:cs typeface="Segoe UI Light"/>
              </a:defRPr>
            </a:lvl2pPr>
            <a:lvl3pPr marL="1067109" indent="0"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3pPr>
            <a:lvl4pPr marL="1600664" indent="0">
              <a:buFont typeface="Lucida Grande"/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4pPr>
            <a:lvl5pPr marL="2134218" indent="0"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998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Four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136202" y="1187622"/>
            <a:ext cx="3287170" cy="2644828"/>
          </a:xfrm>
          <a:prstGeom prst="rect">
            <a:avLst/>
          </a:prstGeom>
          <a:solidFill>
            <a:srgbClr val="E51489"/>
          </a:solidFill>
        </p:spPr>
        <p:txBody>
          <a:bodyPr wrap="square" tIns="107568" bIns="107568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866">
                <a:solidFill>
                  <a:srgbClr val="FFFFFF"/>
                </a:solidFill>
              </a:defRPr>
            </a:lvl2pPr>
            <a:lvl3pPr marL="227109" indent="0">
              <a:buNone/>
              <a:tabLst/>
              <a:defRPr sz="1866">
                <a:solidFill>
                  <a:schemeClr val="bg1"/>
                </a:solidFill>
              </a:defRPr>
            </a:lvl3pPr>
            <a:lvl4pPr marL="451105" indent="0">
              <a:buNone/>
              <a:defRPr>
                <a:solidFill>
                  <a:schemeClr val="bg1"/>
                </a:solidFill>
              </a:defRPr>
            </a:lvl4pPr>
            <a:lvl5pPr marL="671990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479822" y="1176725"/>
            <a:ext cx="3346937" cy="2644828"/>
          </a:xfrm>
          <a:prstGeom prst="rect">
            <a:avLst/>
          </a:prstGeom>
          <a:solidFill>
            <a:srgbClr val="E51489"/>
          </a:solidFill>
        </p:spPr>
        <p:txBody>
          <a:bodyPr wrap="square" tIns="107568" bIns="107568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866">
                <a:solidFill>
                  <a:srgbClr val="FFFFFF"/>
                </a:solidFill>
              </a:defRPr>
            </a:lvl2pPr>
            <a:lvl3pPr marL="227109" indent="0">
              <a:buNone/>
              <a:tabLst/>
              <a:defRPr sz="1866">
                <a:solidFill>
                  <a:schemeClr val="bg1"/>
                </a:solidFill>
              </a:defRPr>
            </a:lvl3pPr>
            <a:lvl4pPr marL="451105" indent="0">
              <a:buNone/>
              <a:defRPr>
                <a:solidFill>
                  <a:schemeClr val="bg1"/>
                </a:solidFill>
              </a:defRPr>
            </a:lvl4pPr>
            <a:lvl5pPr marL="671990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59018" y="289516"/>
            <a:ext cx="11467743" cy="8996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136205" y="3867937"/>
            <a:ext cx="3287170" cy="2689656"/>
          </a:xfrm>
          <a:prstGeom prst="rect">
            <a:avLst/>
          </a:prstGeom>
          <a:solidFill>
            <a:srgbClr val="E51489"/>
          </a:solidFill>
        </p:spPr>
        <p:txBody>
          <a:bodyPr wrap="square" tIns="107568" bIns="107568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866">
                <a:solidFill>
                  <a:srgbClr val="FFFFFF"/>
                </a:solidFill>
              </a:defRPr>
            </a:lvl2pPr>
            <a:lvl3pPr marL="227109" indent="0">
              <a:buNone/>
              <a:tabLst/>
              <a:defRPr sz="1866">
                <a:solidFill>
                  <a:schemeClr val="bg1"/>
                </a:solidFill>
              </a:defRPr>
            </a:lvl3pPr>
            <a:lvl4pPr marL="451105" indent="0">
              <a:buNone/>
              <a:defRPr>
                <a:solidFill>
                  <a:schemeClr val="bg1"/>
                </a:solidFill>
              </a:defRPr>
            </a:lvl4pPr>
            <a:lvl5pPr marL="671990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8479822" y="3867937"/>
            <a:ext cx="3346937" cy="2689656"/>
          </a:xfrm>
          <a:prstGeom prst="rect">
            <a:avLst/>
          </a:prstGeom>
          <a:solidFill>
            <a:srgbClr val="E51489"/>
          </a:solidFill>
        </p:spPr>
        <p:txBody>
          <a:bodyPr wrap="square" tIns="107568" bIns="107568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866">
                <a:solidFill>
                  <a:srgbClr val="FFFFFF"/>
                </a:solidFill>
              </a:defRPr>
            </a:lvl2pPr>
            <a:lvl3pPr marL="227109" indent="0">
              <a:buNone/>
              <a:tabLst/>
              <a:defRPr sz="1866">
                <a:solidFill>
                  <a:schemeClr val="bg1"/>
                </a:solidFill>
              </a:defRPr>
            </a:lvl3pPr>
            <a:lvl4pPr marL="451105" indent="0">
              <a:buNone/>
              <a:defRPr>
                <a:solidFill>
                  <a:schemeClr val="bg1"/>
                </a:solidFill>
              </a:defRPr>
            </a:lvl4pPr>
            <a:lvl5pPr marL="671990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59018" y="1198452"/>
            <a:ext cx="4767133" cy="16171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rgbClr val="616161"/>
                </a:solidFill>
                <a:latin typeface="Segoe UI Light"/>
                <a:cs typeface="Segoe UI Light"/>
              </a:defRPr>
            </a:lvl1pPr>
            <a:lvl2pPr marL="533553" indent="0">
              <a:buFont typeface="Lucida Grande"/>
              <a:buNone/>
              <a:defRPr sz="1866">
                <a:solidFill>
                  <a:srgbClr val="616161"/>
                </a:solidFill>
                <a:latin typeface="Segoe UI Light"/>
                <a:cs typeface="Segoe UI Light"/>
              </a:defRPr>
            </a:lvl2pPr>
            <a:lvl3pPr marL="1067109" indent="0"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3pPr>
            <a:lvl4pPr marL="1600664" indent="0">
              <a:buFont typeface="Lucida Grande"/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4pPr>
            <a:lvl5pPr marL="2134218" indent="0"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8721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76362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776" y="3977095"/>
            <a:ext cx="11500590" cy="1404914"/>
          </a:xfrm>
          <a:prstGeom prst="rect">
            <a:avLst/>
          </a:prstGeom>
          <a:noFill/>
        </p:spPr>
        <p:txBody>
          <a:bodyPr lIns="107536" tIns="80653" rIns="107536" bIns="80653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lang="en-US" dirty="0" smtClean="0"/>
              <a:t>//Title</a:t>
            </a:r>
          </a:p>
          <a:p>
            <a:pPr lvl="0"/>
            <a:r>
              <a:rPr lang="en-US" dirty="0" smtClean="0"/>
              <a:t>//Group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61972" y="2618760"/>
            <a:ext cx="11490796" cy="1162564"/>
          </a:xfrm>
          <a:prstGeom prst="rect">
            <a:avLst/>
          </a:prstGeom>
          <a:noFill/>
        </p:spPr>
        <p:txBody>
          <a:bodyPr lIns="107536" tIns="67211" rIns="107536" bIns="67211" anchor="t" anchorCtr="0"/>
          <a:lstStyle>
            <a:lvl1pPr>
              <a:defRPr sz="73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Connect("Name");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6274819"/>
            <a:ext cx="12192000" cy="5831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28"/>
            <a:endParaRPr lang="en-US" sz="2357" dirty="0">
              <a:solidFill>
                <a:srgbClr val="2BB8EB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454" y="6471839"/>
            <a:ext cx="983510" cy="2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105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a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776" y="3977095"/>
            <a:ext cx="11500590" cy="1404914"/>
          </a:xfrm>
          <a:prstGeom prst="rect">
            <a:avLst/>
          </a:prstGeom>
          <a:noFill/>
        </p:spPr>
        <p:txBody>
          <a:bodyPr lIns="107536" tIns="80653" rIns="107536" bIns="80653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lang="en-US" dirty="0" smtClean="0"/>
              <a:t>//Title</a:t>
            </a:r>
          </a:p>
          <a:p>
            <a:pPr lvl="0"/>
            <a:r>
              <a:rPr lang="en-US" dirty="0" smtClean="0"/>
              <a:t>//Group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61972" y="2618760"/>
            <a:ext cx="11490796" cy="1162564"/>
          </a:xfrm>
          <a:prstGeom prst="rect">
            <a:avLst/>
          </a:prstGeom>
          <a:noFill/>
        </p:spPr>
        <p:txBody>
          <a:bodyPr lIns="107536" tIns="67211" rIns="107536" bIns="67211" anchor="t" anchorCtr="0"/>
          <a:lstStyle>
            <a:lvl1pPr>
              <a:defRPr sz="73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Connect("Name");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274819"/>
            <a:ext cx="12192000" cy="5831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28"/>
            <a:endParaRPr lang="en-US" sz="2357" dirty="0">
              <a:solidFill>
                <a:srgbClr val="2BB8EB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454" y="6471839"/>
            <a:ext cx="983510" cy="2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40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il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087920" y="2080711"/>
            <a:ext cx="7837954" cy="72764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2082615"/>
            <a:ext cx="3836698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42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172" indent="0">
              <a:buNone/>
              <a:defRPr>
                <a:solidFill>
                  <a:schemeClr val="bg1"/>
                </a:solidFill>
              </a:defRPr>
            </a:lvl4pPr>
            <a:lvl5pPr marL="672092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1165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Ha Tit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776" y="3977095"/>
            <a:ext cx="11500590" cy="1404914"/>
          </a:xfrm>
          <a:prstGeom prst="rect">
            <a:avLst/>
          </a:prstGeom>
          <a:noFill/>
        </p:spPr>
        <p:txBody>
          <a:bodyPr lIns="107536" tIns="80653" rIns="107536" bIns="80653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lang="en-US" dirty="0" smtClean="0"/>
              <a:t>//Title</a:t>
            </a:r>
          </a:p>
          <a:p>
            <a:pPr lvl="0"/>
            <a:r>
              <a:rPr lang="en-US" dirty="0" smtClean="0"/>
              <a:t>//Group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61972" y="2618760"/>
            <a:ext cx="11490796" cy="1162564"/>
          </a:xfrm>
          <a:prstGeom prst="rect">
            <a:avLst/>
          </a:prstGeom>
          <a:noFill/>
        </p:spPr>
        <p:txBody>
          <a:bodyPr lIns="107536" tIns="67211" rIns="107536" bIns="67211" anchor="t" anchorCtr="0"/>
          <a:lstStyle>
            <a:lvl1pPr>
              <a:defRPr sz="73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Connect("Name");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274819"/>
            <a:ext cx="12192000" cy="5831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28"/>
            <a:endParaRPr lang="en-US" sz="2357" dirty="0">
              <a:solidFill>
                <a:srgbClr val="2BB8EB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454" y="6471839"/>
            <a:ext cx="983510" cy="2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832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anHa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776" y="3977095"/>
            <a:ext cx="11500590" cy="1404914"/>
          </a:xfrm>
          <a:prstGeom prst="rect">
            <a:avLst/>
          </a:prstGeom>
          <a:noFill/>
        </p:spPr>
        <p:txBody>
          <a:bodyPr lIns="107536" tIns="80653" rIns="107536" bIns="80653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lang="en-US" dirty="0" smtClean="0"/>
              <a:t>//Title</a:t>
            </a:r>
          </a:p>
          <a:p>
            <a:pPr lvl="0"/>
            <a:r>
              <a:rPr lang="en-US" dirty="0" smtClean="0"/>
              <a:t>//Group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61972" y="2618760"/>
            <a:ext cx="11490796" cy="1162564"/>
          </a:xfrm>
          <a:prstGeom prst="rect">
            <a:avLst/>
          </a:prstGeom>
          <a:noFill/>
        </p:spPr>
        <p:txBody>
          <a:bodyPr lIns="107536" tIns="67211" rIns="107536" bIns="67211" anchor="t" anchorCtr="0"/>
          <a:lstStyle>
            <a:lvl1pPr>
              <a:defRPr sz="73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Connect("Name");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274819"/>
            <a:ext cx="12192000" cy="5831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28"/>
            <a:endParaRPr lang="en-US" sz="2357" dirty="0">
              <a:solidFill>
                <a:srgbClr val="2BB8EB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454" y="6471839"/>
            <a:ext cx="983510" cy="2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74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Gu Title">
    <p:bg>
      <p:bgPr>
        <a:solidFill>
          <a:srgbClr val="68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776" y="3977095"/>
            <a:ext cx="11500590" cy="1404914"/>
          </a:xfrm>
          <a:prstGeom prst="rect">
            <a:avLst/>
          </a:prstGeom>
          <a:noFill/>
        </p:spPr>
        <p:txBody>
          <a:bodyPr lIns="107536" tIns="80653" rIns="107536" bIns="80653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lang="en-US" dirty="0" smtClean="0"/>
              <a:t>//Title</a:t>
            </a:r>
          </a:p>
          <a:p>
            <a:pPr lvl="0"/>
            <a:r>
              <a:rPr lang="en-US" dirty="0" smtClean="0"/>
              <a:t>//Group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61972" y="2618760"/>
            <a:ext cx="11490796" cy="1162564"/>
          </a:xfrm>
          <a:prstGeom prst="rect">
            <a:avLst/>
          </a:prstGeom>
          <a:noFill/>
        </p:spPr>
        <p:txBody>
          <a:bodyPr lIns="107536" tIns="67211" rIns="107536" bIns="67211" anchor="t" anchorCtr="0"/>
          <a:lstStyle>
            <a:lvl1pPr>
              <a:defRPr sz="73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Connect("Name");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6274819"/>
            <a:ext cx="12192000" cy="5831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28"/>
            <a:endParaRPr lang="en-US" sz="2357" dirty="0">
              <a:solidFill>
                <a:srgbClr val="2BB8EB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516" y="6442668"/>
            <a:ext cx="1792850" cy="24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152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Break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77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Breaker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519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a Break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77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Breaker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658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Ha Break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77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Breaker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627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anHa Break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77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Breaker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807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Gu Break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77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Breaker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657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Blank Acc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5000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a Blank Acc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40711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12279"/>
          </a:xfrm>
        </p:spPr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  <a:lvl2pPr marL="0" indent="0">
              <a:buFontTx/>
              <a:buNone/>
              <a:defRPr sz="1961"/>
            </a:lvl2pPr>
            <a:lvl3pPr marL="224031" indent="0">
              <a:buNone/>
              <a:defRPr/>
            </a:lvl3pPr>
            <a:lvl4pPr marL="448061" indent="0">
              <a:buNone/>
              <a:defRPr/>
            </a:lvl4pPr>
            <a:lvl5pPr marL="672092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9327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Ha Blank Acc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282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anHa Blank Acc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7734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Gu Blank Acc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3808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gray">
          <a:xfrm>
            <a:off x="519248" y="1562101"/>
            <a:ext cx="8015152" cy="40671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391" tIns="45697" rIns="91391" bIns="45697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612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6702" y="1805271"/>
            <a:ext cx="7049316" cy="686983"/>
          </a:xfrm>
          <a:prstGeom prst="rect">
            <a:avLst/>
          </a:prstGeom>
        </p:spPr>
        <p:txBody>
          <a:bodyPr vert="horz" wrap="square" lIns="182880" tIns="182880" rIns="0" bIns="0" rtlCol="0" anchor="t" anchorCtr="0">
            <a:spAutoFit/>
          </a:bodyPr>
          <a:lstStyle>
            <a:lvl1pPr marL="574565" indent="-571390">
              <a:buNone/>
              <a:defRPr lang="en-US" sz="3200" b="1" spc="-100" baseline="0" dirty="0" smtClean="0">
                <a:solidFill>
                  <a:schemeClr val="tx1">
                    <a:alpha val="99000"/>
                  </a:schemeClr>
                </a:solidFill>
                <a:latin typeface="Segoe UI Light" pitchFamily="34" charset="0"/>
              </a:defRPr>
            </a:lvl1pPr>
            <a:lvl2pPr marL="346009" indent="-342834">
              <a:buNone/>
              <a:defRPr lang="en-US" spc="-50" baseline="0" dirty="0" smtClean="0">
                <a:solidFill>
                  <a:schemeClr val="tx1">
                    <a:alpha val="99000"/>
                  </a:schemeClr>
                </a:solidFill>
              </a:defRPr>
            </a:lvl2pPr>
          </a:lstStyle>
          <a:p>
            <a:pPr marL="3174" lvl="0" indent="0">
              <a:spcBef>
                <a:spcPts val="0"/>
              </a:spcBef>
              <a:spcAft>
                <a:spcPts val="900"/>
              </a:spcAft>
              <a:buSzPct val="80000"/>
            </a:pPr>
            <a:r>
              <a:rPr lang="es-ES" dirty="0" smtClean="0"/>
              <a:t>Speaker </a:t>
            </a:r>
            <a:r>
              <a:rPr lang="es-ES" dirty="0" err="1" smtClean="0"/>
              <a:t>Name</a:t>
            </a: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21345" y="228601"/>
            <a:ext cx="11149439" cy="83093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en-US" sz="5399" b="0" cap="none" spc="-100" baseline="0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Segoe UI Light" pitchFamily="34" charset="0"/>
                <a:cs typeface="Arial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About me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 rot="240000">
            <a:off x="8359521" y="1649192"/>
            <a:ext cx="3072384" cy="30723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02" y="4933260"/>
            <a:ext cx="2336293" cy="944901"/>
          </a:xfrm>
          <a:prstGeom prst="rect">
            <a:avLst/>
          </a:prstGeom>
        </p:spPr>
      </p:pic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76702" y="2510035"/>
            <a:ext cx="7049316" cy="686983"/>
          </a:xfrm>
          <a:prstGeom prst="rect">
            <a:avLst/>
          </a:prstGeom>
        </p:spPr>
        <p:txBody>
          <a:bodyPr vert="horz" wrap="square" lIns="182880" tIns="182880" rIns="0" bIns="0" rtlCol="0" anchor="t" anchorCtr="0">
            <a:spAutoFit/>
          </a:bodyPr>
          <a:lstStyle>
            <a:lvl1pPr>
              <a:defRPr lang="en-US" sz="3200" b="0" spc="-100" baseline="0" dirty="0">
                <a:solidFill>
                  <a:schemeClr val="tx1">
                    <a:alpha val="99000"/>
                  </a:schemeClr>
                </a:solidFill>
                <a:latin typeface="Segoe UI Light" pitchFamily="34" charset="0"/>
              </a:defRPr>
            </a:lvl1pPr>
          </a:lstStyle>
          <a:p>
            <a:pPr marL="3174" lvl="0" indent="0">
              <a:spcBef>
                <a:spcPts val="0"/>
              </a:spcBef>
              <a:spcAft>
                <a:spcPts val="900"/>
              </a:spcAft>
              <a:buSzPct val="80000"/>
              <a:buNone/>
            </a:pPr>
            <a:r>
              <a:rPr lang="es-ES" dirty="0" smtClean="0"/>
              <a:t>Speaker </a:t>
            </a:r>
            <a:r>
              <a:rPr lang="es-ES" dirty="0" err="1" smtClean="0"/>
              <a:t>background</a:t>
            </a:r>
            <a:r>
              <a:rPr lang="es-ES" dirty="0" smtClean="0"/>
              <a:t> &amp; </a:t>
            </a:r>
            <a:r>
              <a:rPr lang="es-ES" dirty="0" err="1" smtClean="0"/>
              <a:t>contact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86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018" y="289516"/>
            <a:ext cx="11467743" cy="89966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5876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ic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59018" y="289516"/>
            <a:ext cx="11467743" cy="89966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9717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776" y="3977095"/>
            <a:ext cx="11500590" cy="1404914"/>
          </a:xfrm>
          <a:prstGeom prst="rect">
            <a:avLst/>
          </a:prstGeom>
          <a:noFill/>
        </p:spPr>
        <p:txBody>
          <a:bodyPr lIns="107536" tIns="80653" rIns="107536" bIns="80653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lang="en-US" dirty="0" smtClean="0"/>
              <a:t>//Title</a:t>
            </a:r>
          </a:p>
          <a:p>
            <a:pPr lvl="0"/>
            <a:r>
              <a:rPr lang="en-US" dirty="0" smtClean="0"/>
              <a:t>//Group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61972" y="2618760"/>
            <a:ext cx="11490796" cy="1162564"/>
          </a:xfrm>
          <a:prstGeom prst="rect">
            <a:avLst/>
          </a:prstGeom>
          <a:noFill/>
        </p:spPr>
        <p:txBody>
          <a:bodyPr lIns="107536" tIns="67211" rIns="107536" bIns="67211" anchor="t" anchorCtr="0"/>
          <a:lstStyle>
            <a:lvl1pPr>
              <a:defRPr sz="73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Connect("Name");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6274819"/>
            <a:ext cx="12192000" cy="5831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28"/>
            <a:endParaRPr lang="en-US" sz="2357" dirty="0">
              <a:solidFill>
                <a:srgbClr val="2BB8EB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454" y="6471839"/>
            <a:ext cx="983510" cy="2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527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a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776" y="3977095"/>
            <a:ext cx="11500590" cy="1404914"/>
          </a:xfrm>
          <a:prstGeom prst="rect">
            <a:avLst/>
          </a:prstGeom>
          <a:noFill/>
        </p:spPr>
        <p:txBody>
          <a:bodyPr lIns="107536" tIns="80653" rIns="107536" bIns="80653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lang="en-US" dirty="0" smtClean="0"/>
              <a:t>//Title</a:t>
            </a:r>
          </a:p>
          <a:p>
            <a:pPr lvl="0"/>
            <a:r>
              <a:rPr lang="en-US" dirty="0" smtClean="0"/>
              <a:t>//Group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61972" y="2618760"/>
            <a:ext cx="11490796" cy="1162564"/>
          </a:xfrm>
          <a:prstGeom prst="rect">
            <a:avLst/>
          </a:prstGeom>
          <a:noFill/>
        </p:spPr>
        <p:txBody>
          <a:bodyPr lIns="107536" tIns="67211" rIns="107536" bIns="67211" anchor="t" anchorCtr="0"/>
          <a:lstStyle>
            <a:lvl1pPr>
              <a:defRPr sz="73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Connect("Name");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274819"/>
            <a:ext cx="12192000" cy="5831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28"/>
            <a:endParaRPr lang="en-US" sz="2357" dirty="0">
              <a:solidFill>
                <a:srgbClr val="2BB8EB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454" y="6471839"/>
            <a:ext cx="983510" cy="2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602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Ha Tit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776" y="3977095"/>
            <a:ext cx="11500590" cy="1404914"/>
          </a:xfrm>
          <a:prstGeom prst="rect">
            <a:avLst/>
          </a:prstGeom>
          <a:noFill/>
        </p:spPr>
        <p:txBody>
          <a:bodyPr lIns="107536" tIns="80653" rIns="107536" bIns="80653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lang="en-US" dirty="0" smtClean="0"/>
              <a:t>//Title</a:t>
            </a:r>
          </a:p>
          <a:p>
            <a:pPr lvl="0"/>
            <a:r>
              <a:rPr lang="en-US" dirty="0" smtClean="0"/>
              <a:t>//Group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61972" y="2618760"/>
            <a:ext cx="11490796" cy="1162564"/>
          </a:xfrm>
          <a:prstGeom prst="rect">
            <a:avLst/>
          </a:prstGeom>
          <a:noFill/>
        </p:spPr>
        <p:txBody>
          <a:bodyPr lIns="107536" tIns="67211" rIns="107536" bIns="67211" anchor="t" anchorCtr="0"/>
          <a:lstStyle>
            <a:lvl1pPr>
              <a:defRPr sz="73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Connect("Name");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274819"/>
            <a:ext cx="12192000" cy="5831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28"/>
            <a:endParaRPr lang="en-US" sz="2357" dirty="0">
              <a:solidFill>
                <a:srgbClr val="2BB8EB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454" y="6471839"/>
            <a:ext cx="983510" cy="2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33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anHa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776" y="3977095"/>
            <a:ext cx="11500590" cy="1404914"/>
          </a:xfrm>
          <a:prstGeom prst="rect">
            <a:avLst/>
          </a:prstGeom>
          <a:noFill/>
        </p:spPr>
        <p:txBody>
          <a:bodyPr lIns="107536" tIns="80653" rIns="107536" bIns="80653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lang="en-US" dirty="0" smtClean="0"/>
              <a:t>//Title</a:t>
            </a:r>
          </a:p>
          <a:p>
            <a:pPr lvl="0"/>
            <a:r>
              <a:rPr lang="en-US" dirty="0" smtClean="0"/>
              <a:t>//Group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61972" y="2618760"/>
            <a:ext cx="11490796" cy="1162564"/>
          </a:xfrm>
          <a:prstGeom prst="rect">
            <a:avLst/>
          </a:prstGeom>
          <a:noFill/>
        </p:spPr>
        <p:txBody>
          <a:bodyPr lIns="107536" tIns="67211" rIns="107536" bIns="67211" anchor="t" anchorCtr="0"/>
          <a:lstStyle>
            <a:lvl1pPr>
              <a:defRPr sz="73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Connect("Name");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274819"/>
            <a:ext cx="12192000" cy="5831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28"/>
            <a:endParaRPr lang="en-US" sz="2357" dirty="0">
              <a:solidFill>
                <a:srgbClr val="2BB8EB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454" y="6471839"/>
            <a:ext cx="983510" cy="2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731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solidFill>
                  <a:schemeClr val="accent2"/>
                </a:solidFill>
              </a:defRPr>
            </a:lvl1pPr>
            <a:lvl2pPr marL="0" indent="0">
              <a:buNone/>
              <a:defRPr sz="1961"/>
            </a:lvl2pPr>
            <a:lvl3pPr marL="227142" indent="0">
              <a:buNone/>
              <a:tabLst/>
              <a:defRPr sz="1961"/>
            </a:lvl3pPr>
            <a:lvl4pPr marL="451172" indent="0">
              <a:buNone/>
              <a:defRPr/>
            </a:lvl4pPr>
            <a:lvl5pPr marL="672092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solidFill>
                  <a:srgbClr val="68217A"/>
                </a:solidFill>
              </a:defRPr>
            </a:lvl1pPr>
            <a:lvl2pPr marL="0" indent="0">
              <a:buNone/>
              <a:defRPr sz="1961"/>
            </a:lvl2pPr>
            <a:lvl3pPr marL="227142" indent="0">
              <a:buNone/>
              <a:tabLst/>
              <a:defRPr sz="1961"/>
            </a:lvl3pPr>
            <a:lvl4pPr marL="451172" indent="0">
              <a:buNone/>
              <a:defRPr/>
            </a:lvl4pPr>
            <a:lvl5pPr marL="672092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0323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Gu Title">
    <p:bg>
      <p:bgPr>
        <a:solidFill>
          <a:srgbClr val="68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776" y="3977095"/>
            <a:ext cx="11500590" cy="1404914"/>
          </a:xfrm>
          <a:prstGeom prst="rect">
            <a:avLst/>
          </a:prstGeom>
          <a:noFill/>
        </p:spPr>
        <p:txBody>
          <a:bodyPr lIns="107536" tIns="80653" rIns="107536" bIns="80653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lang="en-US" dirty="0" smtClean="0"/>
              <a:t>//Title</a:t>
            </a:r>
          </a:p>
          <a:p>
            <a:pPr lvl="0"/>
            <a:r>
              <a:rPr lang="en-US" dirty="0" smtClean="0"/>
              <a:t>//Group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61972" y="2618760"/>
            <a:ext cx="11490796" cy="1162564"/>
          </a:xfrm>
          <a:prstGeom prst="rect">
            <a:avLst/>
          </a:prstGeom>
          <a:noFill/>
        </p:spPr>
        <p:txBody>
          <a:bodyPr lIns="107536" tIns="67211" rIns="107536" bIns="67211" anchor="t" anchorCtr="0"/>
          <a:lstStyle>
            <a:lvl1pPr>
              <a:defRPr sz="73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Connect("Name");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6274819"/>
            <a:ext cx="12192000" cy="5831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28"/>
            <a:endParaRPr lang="en-US" sz="2357" dirty="0">
              <a:solidFill>
                <a:srgbClr val="2BB8EB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516" y="6442668"/>
            <a:ext cx="1792850" cy="24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918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Break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77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Breaker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8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a Break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77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Breaker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449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Ha Break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77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Breaker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812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anHa Break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77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Breaker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030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Gu Break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77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Breaker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758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Blank Acc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34726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a Blank Acc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0036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Ha Blank Acc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3984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anHa Blank Acc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2488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2.xml"/><Relationship Id="rId2" Type="http://schemas.openxmlformats.org/officeDocument/2006/relationships/slideLayout" Target="../slideLayouts/slideLayout151.xml"/><Relationship Id="rId1" Type="http://schemas.openxmlformats.org/officeDocument/2006/relationships/slideLayout" Target="../slideLayouts/slideLayout150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53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13" Type="http://schemas.openxmlformats.org/officeDocument/2006/relationships/slideLayout" Target="../slideLayouts/slideLayout167.xml"/><Relationship Id="rId18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57.xml"/><Relationship Id="rId21" Type="http://schemas.openxmlformats.org/officeDocument/2006/relationships/theme" Target="../theme/theme11.xml"/><Relationship Id="rId7" Type="http://schemas.openxmlformats.org/officeDocument/2006/relationships/slideLayout" Target="../slideLayouts/slideLayout161.xml"/><Relationship Id="rId12" Type="http://schemas.openxmlformats.org/officeDocument/2006/relationships/slideLayout" Target="../slideLayouts/slideLayout166.xml"/><Relationship Id="rId17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56.xml"/><Relationship Id="rId16" Type="http://schemas.openxmlformats.org/officeDocument/2006/relationships/slideLayout" Target="../slideLayouts/slideLayout170.xml"/><Relationship Id="rId20" Type="http://schemas.openxmlformats.org/officeDocument/2006/relationships/slideLayout" Target="../slideLayouts/slideLayout174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5" Type="http://schemas.openxmlformats.org/officeDocument/2006/relationships/slideLayout" Target="../slideLayouts/slideLayout169.xml"/><Relationship Id="rId10" Type="http://schemas.openxmlformats.org/officeDocument/2006/relationships/slideLayout" Target="../slideLayouts/slideLayout164.xml"/><Relationship Id="rId19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Relationship Id="rId14" Type="http://schemas.openxmlformats.org/officeDocument/2006/relationships/slideLayout" Target="../slideLayouts/slideLayout168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2.xml"/><Relationship Id="rId13" Type="http://schemas.openxmlformats.org/officeDocument/2006/relationships/slideLayout" Target="../slideLayouts/slideLayout187.xml"/><Relationship Id="rId18" Type="http://schemas.openxmlformats.org/officeDocument/2006/relationships/slideLayout" Target="../slideLayouts/slideLayout192.xml"/><Relationship Id="rId26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177.xml"/><Relationship Id="rId21" Type="http://schemas.openxmlformats.org/officeDocument/2006/relationships/slideLayout" Target="../slideLayouts/slideLayout195.xml"/><Relationship Id="rId34" Type="http://schemas.openxmlformats.org/officeDocument/2006/relationships/image" Target="../media/image14.png"/><Relationship Id="rId7" Type="http://schemas.openxmlformats.org/officeDocument/2006/relationships/slideLayout" Target="../slideLayouts/slideLayout181.xml"/><Relationship Id="rId12" Type="http://schemas.openxmlformats.org/officeDocument/2006/relationships/slideLayout" Target="../slideLayouts/slideLayout186.xml"/><Relationship Id="rId17" Type="http://schemas.openxmlformats.org/officeDocument/2006/relationships/slideLayout" Target="../slideLayouts/slideLayout191.xml"/><Relationship Id="rId25" Type="http://schemas.openxmlformats.org/officeDocument/2006/relationships/slideLayout" Target="../slideLayouts/slideLayout199.xml"/><Relationship Id="rId33" Type="http://schemas.openxmlformats.org/officeDocument/2006/relationships/theme" Target="../theme/theme12.xml"/><Relationship Id="rId2" Type="http://schemas.openxmlformats.org/officeDocument/2006/relationships/slideLayout" Target="../slideLayouts/slideLayout176.xml"/><Relationship Id="rId16" Type="http://schemas.openxmlformats.org/officeDocument/2006/relationships/slideLayout" Target="../slideLayouts/slideLayout190.xml"/><Relationship Id="rId20" Type="http://schemas.openxmlformats.org/officeDocument/2006/relationships/slideLayout" Target="../slideLayouts/slideLayout194.xml"/><Relationship Id="rId29" Type="http://schemas.openxmlformats.org/officeDocument/2006/relationships/slideLayout" Target="../slideLayouts/slideLayout203.xml"/><Relationship Id="rId1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80.xml"/><Relationship Id="rId11" Type="http://schemas.openxmlformats.org/officeDocument/2006/relationships/slideLayout" Target="../slideLayouts/slideLayout185.xml"/><Relationship Id="rId24" Type="http://schemas.openxmlformats.org/officeDocument/2006/relationships/slideLayout" Target="../slideLayouts/slideLayout198.xml"/><Relationship Id="rId32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179.xml"/><Relationship Id="rId15" Type="http://schemas.openxmlformats.org/officeDocument/2006/relationships/slideLayout" Target="../slideLayouts/slideLayout189.xml"/><Relationship Id="rId23" Type="http://schemas.openxmlformats.org/officeDocument/2006/relationships/slideLayout" Target="../slideLayouts/slideLayout197.xml"/><Relationship Id="rId28" Type="http://schemas.openxmlformats.org/officeDocument/2006/relationships/slideLayout" Target="../slideLayouts/slideLayout202.xml"/><Relationship Id="rId10" Type="http://schemas.openxmlformats.org/officeDocument/2006/relationships/slideLayout" Target="../slideLayouts/slideLayout184.xml"/><Relationship Id="rId19" Type="http://schemas.openxmlformats.org/officeDocument/2006/relationships/slideLayout" Target="../slideLayouts/slideLayout193.xml"/><Relationship Id="rId31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178.xml"/><Relationship Id="rId9" Type="http://schemas.openxmlformats.org/officeDocument/2006/relationships/slideLayout" Target="../slideLayouts/slideLayout183.xml"/><Relationship Id="rId14" Type="http://schemas.openxmlformats.org/officeDocument/2006/relationships/slideLayout" Target="../slideLayouts/slideLayout188.xml"/><Relationship Id="rId22" Type="http://schemas.openxmlformats.org/officeDocument/2006/relationships/slideLayout" Target="../slideLayouts/slideLayout196.xml"/><Relationship Id="rId27" Type="http://schemas.openxmlformats.org/officeDocument/2006/relationships/slideLayout" Target="../slideLayouts/slideLayout201.xml"/><Relationship Id="rId30" Type="http://schemas.openxmlformats.org/officeDocument/2006/relationships/slideLayout" Target="../slideLayouts/slideLayout204.xml"/><Relationship Id="rId35" Type="http://schemas.openxmlformats.org/officeDocument/2006/relationships/image" Target="../media/image15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4.xml"/><Relationship Id="rId13" Type="http://schemas.openxmlformats.org/officeDocument/2006/relationships/slideLayout" Target="../slideLayouts/slideLayout219.xml"/><Relationship Id="rId18" Type="http://schemas.openxmlformats.org/officeDocument/2006/relationships/image" Target="../media/image9.png"/><Relationship Id="rId3" Type="http://schemas.openxmlformats.org/officeDocument/2006/relationships/slideLayout" Target="../slideLayouts/slideLayout209.xml"/><Relationship Id="rId7" Type="http://schemas.openxmlformats.org/officeDocument/2006/relationships/slideLayout" Target="../slideLayouts/slideLayout213.xml"/><Relationship Id="rId12" Type="http://schemas.openxmlformats.org/officeDocument/2006/relationships/slideLayout" Target="../slideLayouts/slideLayout218.xml"/><Relationship Id="rId17" Type="http://schemas.openxmlformats.org/officeDocument/2006/relationships/theme" Target="../theme/theme13.xml"/><Relationship Id="rId2" Type="http://schemas.openxmlformats.org/officeDocument/2006/relationships/slideLayout" Target="../slideLayouts/slideLayout208.xml"/><Relationship Id="rId16" Type="http://schemas.openxmlformats.org/officeDocument/2006/relationships/slideLayout" Target="../slideLayouts/slideLayout222.xml"/><Relationship Id="rId1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12.xml"/><Relationship Id="rId11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1.xml"/><Relationship Id="rId15" Type="http://schemas.openxmlformats.org/officeDocument/2006/relationships/slideLayout" Target="../slideLayouts/slideLayout221.xml"/><Relationship Id="rId10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0.xml"/><Relationship Id="rId9" Type="http://schemas.openxmlformats.org/officeDocument/2006/relationships/slideLayout" Target="../slideLayouts/slideLayout215.xml"/><Relationship Id="rId14" Type="http://schemas.openxmlformats.org/officeDocument/2006/relationships/slideLayout" Target="../slideLayouts/slideLayout220.xml"/></Relationships>
</file>

<file path=ppt/slideMasters/_rels/slideMaster1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5.xml"/><Relationship Id="rId18" Type="http://schemas.openxmlformats.org/officeDocument/2006/relationships/slideLayout" Target="../slideLayouts/slideLayout240.xml"/><Relationship Id="rId26" Type="http://schemas.openxmlformats.org/officeDocument/2006/relationships/slideLayout" Target="../slideLayouts/slideLayout248.xml"/><Relationship Id="rId39" Type="http://schemas.openxmlformats.org/officeDocument/2006/relationships/slideLayout" Target="../slideLayouts/slideLayout261.xml"/><Relationship Id="rId21" Type="http://schemas.openxmlformats.org/officeDocument/2006/relationships/slideLayout" Target="../slideLayouts/slideLayout243.xml"/><Relationship Id="rId34" Type="http://schemas.openxmlformats.org/officeDocument/2006/relationships/slideLayout" Target="../slideLayouts/slideLayout256.xml"/><Relationship Id="rId42" Type="http://schemas.openxmlformats.org/officeDocument/2006/relationships/slideLayout" Target="../slideLayouts/slideLayout264.xml"/><Relationship Id="rId47" Type="http://schemas.openxmlformats.org/officeDocument/2006/relationships/slideLayout" Target="../slideLayouts/slideLayout269.xml"/><Relationship Id="rId50" Type="http://schemas.openxmlformats.org/officeDocument/2006/relationships/slideLayout" Target="../slideLayouts/slideLayout272.xml"/><Relationship Id="rId55" Type="http://schemas.openxmlformats.org/officeDocument/2006/relationships/slideLayout" Target="../slideLayouts/slideLayout277.xml"/><Relationship Id="rId63" Type="http://schemas.openxmlformats.org/officeDocument/2006/relationships/slideLayout" Target="../slideLayouts/slideLayout285.xml"/><Relationship Id="rId68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29.xml"/><Relationship Id="rId71" Type="http://schemas.openxmlformats.org/officeDocument/2006/relationships/slideLayout" Target="../slideLayouts/slideLayout293.xml"/><Relationship Id="rId2" Type="http://schemas.openxmlformats.org/officeDocument/2006/relationships/slideLayout" Target="../slideLayouts/slideLayout224.xml"/><Relationship Id="rId16" Type="http://schemas.openxmlformats.org/officeDocument/2006/relationships/slideLayout" Target="../slideLayouts/slideLayout238.xml"/><Relationship Id="rId29" Type="http://schemas.openxmlformats.org/officeDocument/2006/relationships/slideLayout" Target="../slideLayouts/slideLayout251.xml"/><Relationship Id="rId11" Type="http://schemas.openxmlformats.org/officeDocument/2006/relationships/slideLayout" Target="../slideLayouts/slideLayout233.xml"/><Relationship Id="rId24" Type="http://schemas.openxmlformats.org/officeDocument/2006/relationships/slideLayout" Target="../slideLayouts/slideLayout246.xml"/><Relationship Id="rId32" Type="http://schemas.openxmlformats.org/officeDocument/2006/relationships/slideLayout" Target="../slideLayouts/slideLayout254.xml"/><Relationship Id="rId37" Type="http://schemas.openxmlformats.org/officeDocument/2006/relationships/slideLayout" Target="../slideLayouts/slideLayout259.xml"/><Relationship Id="rId40" Type="http://schemas.openxmlformats.org/officeDocument/2006/relationships/slideLayout" Target="../slideLayouts/slideLayout262.xml"/><Relationship Id="rId45" Type="http://schemas.openxmlformats.org/officeDocument/2006/relationships/slideLayout" Target="../slideLayouts/slideLayout267.xml"/><Relationship Id="rId53" Type="http://schemas.openxmlformats.org/officeDocument/2006/relationships/slideLayout" Target="../slideLayouts/slideLayout275.xml"/><Relationship Id="rId58" Type="http://schemas.openxmlformats.org/officeDocument/2006/relationships/slideLayout" Target="../slideLayouts/slideLayout280.xml"/><Relationship Id="rId66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37.xml"/><Relationship Id="rId23" Type="http://schemas.openxmlformats.org/officeDocument/2006/relationships/slideLayout" Target="../slideLayouts/slideLayout245.xml"/><Relationship Id="rId28" Type="http://schemas.openxmlformats.org/officeDocument/2006/relationships/slideLayout" Target="../slideLayouts/slideLayout250.xml"/><Relationship Id="rId36" Type="http://schemas.openxmlformats.org/officeDocument/2006/relationships/slideLayout" Target="../slideLayouts/slideLayout258.xml"/><Relationship Id="rId49" Type="http://schemas.openxmlformats.org/officeDocument/2006/relationships/slideLayout" Target="../slideLayouts/slideLayout271.xml"/><Relationship Id="rId57" Type="http://schemas.openxmlformats.org/officeDocument/2006/relationships/slideLayout" Target="../slideLayouts/slideLayout279.xml"/><Relationship Id="rId61" Type="http://schemas.openxmlformats.org/officeDocument/2006/relationships/slideLayout" Target="../slideLayouts/slideLayout283.xml"/><Relationship Id="rId10" Type="http://schemas.openxmlformats.org/officeDocument/2006/relationships/slideLayout" Target="../slideLayouts/slideLayout232.xml"/><Relationship Id="rId19" Type="http://schemas.openxmlformats.org/officeDocument/2006/relationships/slideLayout" Target="../slideLayouts/slideLayout241.xml"/><Relationship Id="rId31" Type="http://schemas.openxmlformats.org/officeDocument/2006/relationships/slideLayout" Target="../slideLayouts/slideLayout253.xml"/><Relationship Id="rId44" Type="http://schemas.openxmlformats.org/officeDocument/2006/relationships/slideLayout" Target="../slideLayouts/slideLayout266.xml"/><Relationship Id="rId52" Type="http://schemas.openxmlformats.org/officeDocument/2006/relationships/slideLayout" Target="../slideLayouts/slideLayout274.xml"/><Relationship Id="rId60" Type="http://schemas.openxmlformats.org/officeDocument/2006/relationships/slideLayout" Target="../slideLayouts/slideLayout282.xml"/><Relationship Id="rId65" Type="http://schemas.openxmlformats.org/officeDocument/2006/relationships/slideLayout" Target="../slideLayouts/slideLayout287.xml"/><Relationship Id="rId73" Type="http://schemas.openxmlformats.org/officeDocument/2006/relationships/theme" Target="../theme/theme14.xml"/><Relationship Id="rId4" Type="http://schemas.openxmlformats.org/officeDocument/2006/relationships/slideLayout" Target="../slideLayouts/slideLayout226.xml"/><Relationship Id="rId9" Type="http://schemas.openxmlformats.org/officeDocument/2006/relationships/slideLayout" Target="../slideLayouts/slideLayout231.xml"/><Relationship Id="rId14" Type="http://schemas.openxmlformats.org/officeDocument/2006/relationships/slideLayout" Target="../slideLayouts/slideLayout236.xml"/><Relationship Id="rId22" Type="http://schemas.openxmlformats.org/officeDocument/2006/relationships/slideLayout" Target="../slideLayouts/slideLayout244.xml"/><Relationship Id="rId27" Type="http://schemas.openxmlformats.org/officeDocument/2006/relationships/slideLayout" Target="../slideLayouts/slideLayout249.xml"/><Relationship Id="rId30" Type="http://schemas.openxmlformats.org/officeDocument/2006/relationships/slideLayout" Target="../slideLayouts/slideLayout252.xml"/><Relationship Id="rId35" Type="http://schemas.openxmlformats.org/officeDocument/2006/relationships/slideLayout" Target="../slideLayouts/slideLayout257.xml"/><Relationship Id="rId43" Type="http://schemas.openxmlformats.org/officeDocument/2006/relationships/slideLayout" Target="../slideLayouts/slideLayout265.xml"/><Relationship Id="rId48" Type="http://schemas.openxmlformats.org/officeDocument/2006/relationships/slideLayout" Target="../slideLayouts/slideLayout270.xml"/><Relationship Id="rId56" Type="http://schemas.openxmlformats.org/officeDocument/2006/relationships/slideLayout" Target="../slideLayouts/slideLayout278.xml"/><Relationship Id="rId64" Type="http://schemas.openxmlformats.org/officeDocument/2006/relationships/slideLayout" Target="../slideLayouts/slideLayout286.xml"/><Relationship Id="rId69" Type="http://schemas.openxmlformats.org/officeDocument/2006/relationships/slideLayout" Target="../slideLayouts/slideLayout291.xml"/><Relationship Id="rId8" Type="http://schemas.openxmlformats.org/officeDocument/2006/relationships/slideLayout" Target="../slideLayouts/slideLayout230.xml"/><Relationship Id="rId51" Type="http://schemas.openxmlformats.org/officeDocument/2006/relationships/slideLayout" Target="../slideLayouts/slideLayout273.xml"/><Relationship Id="rId72" Type="http://schemas.openxmlformats.org/officeDocument/2006/relationships/slideLayout" Target="../slideLayouts/slideLayout294.xml"/><Relationship Id="rId3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34.xml"/><Relationship Id="rId17" Type="http://schemas.openxmlformats.org/officeDocument/2006/relationships/slideLayout" Target="../slideLayouts/slideLayout239.xml"/><Relationship Id="rId25" Type="http://schemas.openxmlformats.org/officeDocument/2006/relationships/slideLayout" Target="../slideLayouts/slideLayout247.xml"/><Relationship Id="rId33" Type="http://schemas.openxmlformats.org/officeDocument/2006/relationships/slideLayout" Target="../slideLayouts/slideLayout255.xml"/><Relationship Id="rId38" Type="http://schemas.openxmlformats.org/officeDocument/2006/relationships/slideLayout" Target="../slideLayouts/slideLayout260.xml"/><Relationship Id="rId46" Type="http://schemas.openxmlformats.org/officeDocument/2006/relationships/slideLayout" Target="../slideLayouts/slideLayout268.xml"/><Relationship Id="rId59" Type="http://schemas.openxmlformats.org/officeDocument/2006/relationships/slideLayout" Target="../slideLayouts/slideLayout281.xml"/><Relationship Id="rId67" Type="http://schemas.openxmlformats.org/officeDocument/2006/relationships/slideLayout" Target="../slideLayouts/slideLayout289.xml"/><Relationship Id="rId20" Type="http://schemas.openxmlformats.org/officeDocument/2006/relationships/slideLayout" Target="../slideLayouts/slideLayout242.xml"/><Relationship Id="rId41" Type="http://schemas.openxmlformats.org/officeDocument/2006/relationships/slideLayout" Target="../slideLayouts/slideLayout263.xml"/><Relationship Id="rId54" Type="http://schemas.openxmlformats.org/officeDocument/2006/relationships/slideLayout" Target="../slideLayouts/slideLayout276.xml"/><Relationship Id="rId62" Type="http://schemas.openxmlformats.org/officeDocument/2006/relationships/slideLayout" Target="../slideLayouts/slideLayout284.xml"/><Relationship Id="rId70" Type="http://schemas.openxmlformats.org/officeDocument/2006/relationships/slideLayout" Target="../slideLayouts/slideLayout292.xml"/><Relationship Id="rId1" Type="http://schemas.openxmlformats.org/officeDocument/2006/relationships/slideLayout" Target="../slideLayouts/slideLayout223.xml"/><Relationship Id="rId6" Type="http://schemas.openxmlformats.org/officeDocument/2006/relationships/slideLayout" Target="../slideLayouts/slideLayout228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2.xml"/><Relationship Id="rId13" Type="http://schemas.openxmlformats.org/officeDocument/2006/relationships/slideLayout" Target="../slideLayouts/slideLayout307.xml"/><Relationship Id="rId18" Type="http://schemas.openxmlformats.org/officeDocument/2006/relationships/slideLayout" Target="../slideLayouts/slideLayout312.xml"/><Relationship Id="rId26" Type="http://schemas.openxmlformats.org/officeDocument/2006/relationships/slideLayout" Target="../slideLayouts/slideLayout320.xml"/><Relationship Id="rId3" Type="http://schemas.openxmlformats.org/officeDocument/2006/relationships/slideLayout" Target="../slideLayouts/slideLayout297.xml"/><Relationship Id="rId21" Type="http://schemas.openxmlformats.org/officeDocument/2006/relationships/slideLayout" Target="../slideLayouts/slideLayout315.xml"/><Relationship Id="rId34" Type="http://schemas.openxmlformats.org/officeDocument/2006/relationships/slideLayout" Target="../slideLayouts/slideLayout328.xml"/><Relationship Id="rId7" Type="http://schemas.openxmlformats.org/officeDocument/2006/relationships/slideLayout" Target="../slideLayouts/slideLayout301.xml"/><Relationship Id="rId12" Type="http://schemas.openxmlformats.org/officeDocument/2006/relationships/slideLayout" Target="../slideLayouts/slideLayout306.xml"/><Relationship Id="rId17" Type="http://schemas.openxmlformats.org/officeDocument/2006/relationships/slideLayout" Target="../slideLayouts/slideLayout311.xml"/><Relationship Id="rId25" Type="http://schemas.openxmlformats.org/officeDocument/2006/relationships/slideLayout" Target="../slideLayouts/slideLayout319.xml"/><Relationship Id="rId33" Type="http://schemas.openxmlformats.org/officeDocument/2006/relationships/slideLayout" Target="../slideLayouts/slideLayout327.xml"/><Relationship Id="rId2" Type="http://schemas.openxmlformats.org/officeDocument/2006/relationships/slideLayout" Target="../slideLayouts/slideLayout296.xml"/><Relationship Id="rId16" Type="http://schemas.openxmlformats.org/officeDocument/2006/relationships/slideLayout" Target="../slideLayouts/slideLayout310.xml"/><Relationship Id="rId20" Type="http://schemas.openxmlformats.org/officeDocument/2006/relationships/slideLayout" Target="../slideLayouts/slideLayout314.xml"/><Relationship Id="rId29" Type="http://schemas.openxmlformats.org/officeDocument/2006/relationships/slideLayout" Target="../slideLayouts/slideLayout323.xml"/><Relationship Id="rId1" Type="http://schemas.openxmlformats.org/officeDocument/2006/relationships/slideLayout" Target="../slideLayouts/slideLayout295.xml"/><Relationship Id="rId6" Type="http://schemas.openxmlformats.org/officeDocument/2006/relationships/slideLayout" Target="../slideLayouts/slideLayout300.xml"/><Relationship Id="rId11" Type="http://schemas.openxmlformats.org/officeDocument/2006/relationships/slideLayout" Target="../slideLayouts/slideLayout305.xml"/><Relationship Id="rId24" Type="http://schemas.openxmlformats.org/officeDocument/2006/relationships/slideLayout" Target="../slideLayouts/slideLayout318.xml"/><Relationship Id="rId32" Type="http://schemas.openxmlformats.org/officeDocument/2006/relationships/slideLayout" Target="../slideLayouts/slideLayout326.xml"/><Relationship Id="rId37" Type="http://schemas.openxmlformats.org/officeDocument/2006/relationships/image" Target="../media/image15.png"/><Relationship Id="rId5" Type="http://schemas.openxmlformats.org/officeDocument/2006/relationships/slideLayout" Target="../slideLayouts/slideLayout299.xml"/><Relationship Id="rId15" Type="http://schemas.openxmlformats.org/officeDocument/2006/relationships/slideLayout" Target="../slideLayouts/slideLayout309.xml"/><Relationship Id="rId23" Type="http://schemas.openxmlformats.org/officeDocument/2006/relationships/slideLayout" Target="../slideLayouts/slideLayout317.xml"/><Relationship Id="rId28" Type="http://schemas.openxmlformats.org/officeDocument/2006/relationships/slideLayout" Target="../slideLayouts/slideLayout322.xml"/><Relationship Id="rId36" Type="http://schemas.openxmlformats.org/officeDocument/2006/relationships/image" Target="../media/image14.png"/><Relationship Id="rId10" Type="http://schemas.openxmlformats.org/officeDocument/2006/relationships/slideLayout" Target="../slideLayouts/slideLayout304.xml"/><Relationship Id="rId19" Type="http://schemas.openxmlformats.org/officeDocument/2006/relationships/slideLayout" Target="../slideLayouts/slideLayout313.xml"/><Relationship Id="rId31" Type="http://schemas.openxmlformats.org/officeDocument/2006/relationships/slideLayout" Target="../slideLayouts/slideLayout325.xml"/><Relationship Id="rId4" Type="http://schemas.openxmlformats.org/officeDocument/2006/relationships/slideLayout" Target="../slideLayouts/slideLayout298.xml"/><Relationship Id="rId9" Type="http://schemas.openxmlformats.org/officeDocument/2006/relationships/slideLayout" Target="../slideLayouts/slideLayout303.xml"/><Relationship Id="rId14" Type="http://schemas.openxmlformats.org/officeDocument/2006/relationships/slideLayout" Target="../slideLayouts/slideLayout308.xml"/><Relationship Id="rId22" Type="http://schemas.openxmlformats.org/officeDocument/2006/relationships/slideLayout" Target="../slideLayouts/slideLayout316.xml"/><Relationship Id="rId27" Type="http://schemas.openxmlformats.org/officeDocument/2006/relationships/slideLayout" Target="../slideLayouts/slideLayout321.xml"/><Relationship Id="rId30" Type="http://schemas.openxmlformats.org/officeDocument/2006/relationships/slideLayout" Target="../slideLayouts/slideLayout324.xml"/><Relationship Id="rId35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6.xml"/><Relationship Id="rId13" Type="http://schemas.openxmlformats.org/officeDocument/2006/relationships/slideLayout" Target="../slideLayouts/slideLayout341.xml"/><Relationship Id="rId18" Type="http://schemas.openxmlformats.org/officeDocument/2006/relationships/slideLayout" Target="../slideLayouts/slideLayout346.xml"/><Relationship Id="rId26" Type="http://schemas.openxmlformats.org/officeDocument/2006/relationships/slideLayout" Target="../slideLayouts/slideLayout354.xml"/><Relationship Id="rId3" Type="http://schemas.openxmlformats.org/officeDocument/2006/relationships/slideLayout" Target="../slideLayouts/slideLayout331.xml"/><Relationship Id="rId21" Type="http://schemas.openxmlformats.org/officeDocument/2006/relationships/slideLayout" Target="../slideLayouts/slideLayout349.xml"/><Relationship Id="rId34" Type="http://schemas.openxmlformats.org/officeDocument/2006/relationships/slideLayout" Target="../slideLayouts/slideLayout362.xml"/><Relationship Id="rId7" Type="http://schemas.openxmlformats.org/officeDocument/2006/relationships/slideLayout" Target="../slideLayouts/slideLayout335.xml"/><Relationship Id="rId12" Type="http://schemas.openxmlformats.org/officeDocument/2006/relationships/slideLayout" Target="../slideLayouts/slideLayout340.xml"/><Relationship Id="rId17" Type="http://schemas.openxmlformats.org/officeDocument/2006/relationships/slideLayout" Target="../slideLayouts/slideLayout345.xml"/><Relationship Id="rId25" Type="http://schemas.openxmlformats.org/officeDocument/2006/relationships/slideLayout" Target="../slideLayouts/slideLayout353.xml"/><Relationship Id="rId33" Type="http://schemas.openxmlformats.org/officeDocument/2006/relationships/slideLayout" Target="../slideLayouts/slideLayout361.xml"/><Relationship Id="rId2" Type="http://schemas.openxmlformats.org/officeDocument/2006/relationships/slideLayout" Target="../slideLayouts/slideLayout330.xml"/><Relationship Id="rId16" Type="http://schemas.openxmlformats.org/officeDocument/2006/relationships/slideLayout" Target="../slideLayouts/slideLayout344.xml"/><Relationship Id="rId20" Type="http://schemas.openxmlformats.org/officeDocument/2006/relationships/slideLayout" Target="../slideLayouts/slideLayout348.xml"/><Relationship Id="rId29" Type="http://schemas.openxmlformats.org/officeDocument/2006/relationships/slideLayout" Target="../slideLayouts/slideLayout357.xml"/><Relationship Id="rId1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9.xml"/><Relationship Id="rId24" Type="http://schemas.openxmlformats.org/officeDocument/2006/relationships/slideLayout" Target="../slideLayouts/slideLayout352.xml"/><Relationship Id="rId32" Type="http://schemas.openxmlformats.org/officeDocument/2006/relationships/slideLayout" Target="../slideLayouts/slideLayout360.xml"/><Relationship Id="rId37" Type="http://schemas.openxmlformats.org/officeDocument/2006/relationships/image" Target="../media/image15.png"/><Relationship Id="rId5" Type="http://schemas.openxmlformats.org/officeDocument/2006/relationships/slideLayout" Target="../slideLayouts/slideLayout333.xml"/><Relationship Id="rId15" Type="http://schemas.openxmlformats.org/officeDocument/2006/relationships/slideLayout" Target="../slideLayouts/slideLayout343.xml"/><Relationship Id="rId23" Type="http://schemas.openxmlformats.org/officeDocument/2006/relationships/slideLayout" Target="../slideLayouts/slideLayout351.xml"/><Relationship Id="rId28" Type="http://schemas.openxmlformats.org/officeDocument/2006/relationships/slideLayout" Target="../slideLayouts/slideLayout356.xml"/><Relationship Id="rId36" Type="http://schemas.openxmlformats.org/officeDocument/2006/relationships/image" Target="../media/image14.png"/><Relationship Id="rId10" Type="http://schemas.openxmlformats.org/officeDocument/2006/relationships/slideLayout" Target="../slideLayouts/slideLayout338.xml"/><Relationship Id="rId19" Type="http://schemas.openxmlformats.org/officeDocument/2006/relationships/slideLayout" Target="../slideLayouts/slideLayout347.xml"/><Relationship Id="rId31" Type="http://schemas.openxmlformats.org/officeDocument/2006/relationships/slideLayout" Target="../slideLayouts/slideLayout359.xml"/><Relationship Id="rId4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7.xml"/><Relationship Id="rId14" Type="http://schemas.openxmlformats.org/officeDocument/2006/relationships/slideLayout" Target="../slideLayouts/slideLayout342.xml"/><Relationship Id="rId22" Type="http://schemas.openxmlformats.org/officeDocument/2006/relationships/slideLayout" Target="../slideLayouts/slideLayout350.xml"/><Relationship Id="rId27" Type="http://schemas.openxmlformats.org/officeDocument/2006/relationships/slideLayout" Target="../slideLayouts/slideLayout355.xml"/><Relationship Id="rId30" Type="http://schemas.openxmlformats.org/officeDocument/2006/relationships/slideLayout" Target="../slideLayouts/slideLayout358.xml"/><Relationship Id="rId35" Type="http://schemas.openxmlformats.org/officeDocument/2006/relationships/theme" Target="../theme/theme1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0.xml"/><Relationship Id="rId13" Type="http://schemas.openxmlformats.org/officeDocument/2006/relationships/slideLayout" Target="../slideLayouts/slideLayout375.xml"/><Relationship Id="rId18" Type="http://schemas.openxmlformats.org/officeDocument/2006/relationships/slideLayout" Target="../slideLayouts/slideLayout380.xml"/><Relationship Id="rId26" Type="http://schemas.openxmlformats.org/officeDocument/2006/relationships/slideLayout" Target="../slideLayouts/slideLayout388.xml"/><Relationship Id="rId3" Type="http://schemas.openxmlformats.org/officeDocument/2006/relationships/slideLayout" Target="../slideLayouts/slideLayout365.xml"/><Relationship Id="rId21" Type="http://schemas.openxmlformats.org/officeDocument/2006/relationships/slideLayout" Target="../slideLayouts/slideLayout383.xml"/><Relationship Id="rId34" Type="http://schemas.openxmlformats.org/officeDocument/2006/relationships/slideLayout" Target="../slideLayouts/slideLayout396.xml"/><Relationship Id="rId7" Type="http://schemas.openxmlformats.org/officeDocument/2006/relationships/slideLayout" Target="../slideLayouts/slideLayout369.xml"/><Relationship Id="rId12" Type="http://schemas.openxmlformats.org/officeDocument/2006/relationships/slideLayout" Target="../slideLayouts/slideLayout374.xml"/><Relationship Id="rId17" Type="http://schemas.openxmlformats.org/officeDocument/2006/relationships/slideLayout" Target="../slideLayouts/slideLayout379.xml"/><Relationship Id="rId25" Type="http://schemas.openxmlformats.org/officeDocument/2006/relationships/slideLayout" Target="../slideLayouts/slideLayout387.xml"/><Relationship Id="rId33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64.xml"/><Relationship Id="rId16" Type="http://schemas.openxmlformats.org/officeDocument/2006/relationships/slideLayout" Target="../slideLayouts/slideLayout378.xml"/><Relationship Id="rId20" Type="http://schemas.openxmlformats.org/officeDocument/2006/relationships/slideLayout" Target="../slideLayouts/slideLayout382.xml"/><Relationship Id="rId29" Type="http://schemas.openxmlformats.org/officeDocument/2006/relationships/slideLayout" Target="../slideLayouts/slideLayout391.xml"/><Relationship Id="rId1" Type="http://schemas.openxmlformats.org/officeDocument/2006/relationships/slideLayout" Target="../slideLayouts/slideLayout363.xml"/><Relationship Id="rId6" Type="http://schemas.openxmlformats.org/officeDocument/2006/relationships/slideLayout" Target="../slideLayouts/slideLayout368.xml"/><Relationship Id="rId11" Type="http://schemas.openxmlformats.org/officeDocument/2006/relationships/slideLayout" Target="../slideLayouts/slideLayout373.xml"/><Relationship Id="rId24" Type="http://schemas.openxmlformats.org/officeDocument/2006/relationships/slideLayout" Target="../slideLayouts/slideLayout386.xml"/><Relationship Id="rId32" Type="http://schemas.openxmlformats.org/officeDocument/2006/relationships/slideLayout" Target="../slideLayouts/slideLayout394.xml"/><Relationship Id="rId37" Type="http://schemas.openxmlformats.org/officeDocument/2006/relationships/image" Target="../media/image15.png"/><Relationship Id="rId5" Type="http://schemas.openxmlformats.org/officeDocument/2006/relationships/slideLayout" Target="../slideLayouts/slideLayout367.xml"/><Relationship Id="rId15" Type="http://schemas.openxmlformats.org/officeDocument/2006/relationships/slideLayout" Target="../slideLayouts/slideLayout377.xml"/><Relationship Id="rId23" Type="http://schemas.openxmlformats.org/officeDocument/2006/relationships/slideLayout" Target="../slideLayouts/slideLayout385.xml"/><Relationship Id="rId28" Type="http://schemas.openxmlformats.org/officeDocument/2006/relationships/slideLayout" Target="../slideLayouts/slideLayout390.xml"/><Relationship Id="rId36" Type="http://schemas.openxmlformats.org/officeDocument/2006/relationships/image" Target="../media/image14.png"/><Relationship Id="rId10" Type="http://schemas.openxmlformats.org/officeDocument/2006/relationships/slideLayout" Target="../slideLayouts/slideLayout372.xml"/><Relationship Id="rId19" Type="http://schemas.openxmlformats.org/officeDocument/2006/relationships/slideLayout" Target="../slideLayouts/slideLayout381.xml"/><Relationship Id="rId31" Type="http://schemas.openxmlformats.org/officeDocument/2006/relationships/slideLayout" Target="../slideLayouts/slideLayout393.xml"/><Relationship Id="rId4" Type="http://schemas.openxmlformats.org/officeDocument/2006/relationships/slideLayout" Target="../slideLayouts/slideLayout366.xml"/><Relationship Id="rId9" Type="http://schemas.openxmlformats.org/officeDocument/2006/relationships/slideLayout" Target="../slideLayouts/slideLayout371.xml"/><Relationship Id="rId14" Type="http://schemas.openxmlformats.org/officeDocument/2006/relationships/slideLayout" Target="../slideLayouts/slideLayout376.xml"/><Relationship Id="rId22" Type="http://schemas.openxmlformats.org/officeDocument/2006/relationships/slideLayout" Target="../slideLayouts/slideLayout384.xml"/><Relationship Id="rId27" Type="http://schemas.openxmlformats.org/officeDocument/2006/relationships/slideLayout" Target="../slideLayouts/slideLayout389.xml"/><Relationship Id="rId30" Type="http://schemas.openxmlformats.org/officeDocument/2006/relationships/slideLayout" Target="../slideLayouts/slideLayout392.xml"/><Relationship Id="rId35" Type="http://schemas.openxmlformats.org/officeDocument/2006/relationships/theme" Target="../theme/theme1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4.xml"/><Relationship Id="rId13" Type="http://schemas.openxmlformats.org/officeDocument/2006/relationships/slideLayout" Target="../slideLayouts/slideLayout409.xml"/><Relationship Id="rId18" Type="http://schemas.openxmlformats.org/officeDocument/2006/relationships/slideLayout" Target="../slideLayouts/slideLayout414.xml"/><Relationship Id="rId26" Type="http://schemas.openxmlformats.org/officeDocument/2006/relationships/slideLayout" Target="../slideLayouts/slideLayout422.xml"/><Relationship Id="rId3" Type="http://schemas.openxmlformats.org/officeDocument/2006/relationships/slideLayout" Target="../slideLayouts/slideLayout399.xml"/><Relationship Id="rId21" Type="http://schemas.openxmlformats.org/officeDocument/2006/relationships/slideLayout" Target="../slideLayouts/slideLayout417.xml"/><Relationship Id="rId34" Type="http://schemas.openxmlformats.org/officeDocument/2006/relationships/slideLayout" Target="../slideLayouts/slideLayout430.xml"/><Relationship Id="rId7" Type="http://schemas.openxmlformats.org/officeDocument/2006/relationships/slideLayout" Target="../slideLayouts/slideLayout403.xml"/><Relationship Id="rId12" Type="http://schemas.openxmlformats.org/officeDocument/2006/relationships/slideLayout" Target="../slideLayouts/slideLayout408.xml"/><Relationship Id="rId17" Type="http://schemas.openxmlformats.org/officeDocument/2006/relationships/slideLayout" Target="../slideLayouts/slideLayout413.xml"/><Relationship Id="rId25" Type="http://schemas.openxmlformats.org/officeDocument/2006/relationships/slideLayout" Target="../slideLayouts/slideLayout421.xml"/><Relationship Id="rId33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398.xml"/><Relationship Id="rId16" Type="http://schemas.openxmlformats.org/officeDocument/2006/relationships/slideLayout" Target="../slideLayouts/slideLayout412.xml"/><Relationship Id="rId20" Type="http://schemas.openxmlformats.org/officeDocument/2006/relationships/slideLayout" Target="../slideLayouts/slideLayout416.xml"/><Relationship Id="rId29" Type="http://schemas.openxmlformats.org/officeDocument/2006/relationships/slideLayout" Target="../slideLayouts/slideLayout425.xml"/><Relationship Id="rId1" Type="http://schemas.openxmlformats.org/officeDocument/2006/relationships/slideLayout" Target="../slideLayouts/slideLayout397.xml"/><Relationship Id="rId6" Type="http://schemas.openxmlformats.org/officeDocument/2006/relationships/slideLayout" Target="../slideLayouts/slideLayout402.xml"/><Relationship Id="rId11" Type="http://schemas.openxmlformats.org/officeDocument/2006/relationships/slideLayout" Target="../slideLayouts/slideLayout407.xml"/><Relationship Id="rId24" Type="http://schemas.openxmlformats.org/officeDocument/2006/relationships/slideLayout" Target="../slideLayouts/slideLayout420.xml"/><Relationship Id="rId32" Type="http://schemas.openxmlformats.org/officeDocument/2006/relationships/slideLayout" Target="../slideLayouts/slideLayout428.xml"/><Relationship Id="rId37" Type="http://schemas.openxmlformats.org/officeDocument/2006/relationships/image" Target="../media/image15.png"/><Relationship Id="rId5" Type="http://schemas.openxmlformats.org/officeDocument/2006/relationships/slideLayout" Target="../slideLayouts/slideLayout401.xml"/><Relationship Id="rId15" Type="http://schemas.openxmlformats.org/officeDocument/2006/relationships/slideLayout" Target="../slideLayouts/slideLayout411.xml"/><Relationship Id="rId23" Type="http://schemas.openxmlformats.org/officeDocument/2006/relationships/slideLayout" Target="../slideLayouts/slideLayout419.xml"/><Relationship Id="rId28" Type="http://schemas.openxmlformats.org/officeDocument/2006/relationships/slideLayout" Target="../slideLayouts/slideLayout424.xml"/><Relationship Id="rId36" Type="http://schemas.openxmlformats.org/officeDocument/2006/relationships/image" Target="../media/image14.png"/><Relationship Id="rId10" Type="http://schemas.openxmlformats.org/officeDocument/2006/relationships/slideLayout" Target="../slideLayouts/slideLayout406.xml"/><Relationship Id="rId19" Type="http://schemas.openxmlformats.org/officeDocument/2006/relationships/slideLayout" Target="../slideLayouts/slideLayout415.xml"/><Relationship Id="rId31" Type="http://schemas.openxmlformats.org/officeDocument/2006/relationships/slideLayout" Target="../slideLayouts/slideLayout427.xml"/><Relationship Id="rId4" Type="http://schemas.openxmlformats.org/officeDocument/2006/relationships/slideLayout" Target="../slideLayouts/slideLayout400.xml"/><Relationship Id="rId9" Type="http://schemas.openxmlformats.org/officeDocument/2006/relationships/slideLayout" Target="../slideLayouts/slideLayout405.xml"/><Relationship Id="rId14" Type="http://schemas.openxmlformats.org/officeDocument/2006/relationships/slideLayout" Target="../slideLayouts/slideLayout410.xml"/><Relationship Id="rId22" Type="http://schemas.openxmlformats.org/officeDocument/2006/relationships/slideLayout" Target="../slideLayouts/slideLayout418.xml"/><Relationship Id="rId27" Type="http://schemas.openxmlformats.org/officeDocument/2006/relationships/slideLayout" Target="../slideLayouts/slideLayout423.xml"/><Relationship Id="rId30" Type="http://schemas.openxmlformats.org/officeDocument/2006/relationships/slideLayout" Target="../slideLayouts/slideLayout426.xml"/><Relationship Id="rId35" Type="http://schemas.openxmlformats.org/officeDocument/2006/relationships/theme" Target="../theme/theme18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8.xml"/><Relationship Id="rId13" Type="http://schemas.openxmlformats.org/officeDocument/2006/relationships/slideLayout" Target="../slideLayouts/slideLayout443.xml"/><Relationship Id="rId18" Type="http://schemas.openxmlformats.org/officeDocument/2006/relationships/slideLayout" Target="../slideLayouts/slideLayout448.xml"/><Relationship Id="rId26" Type="http://schemas.openxmlformats.org/officeDocument/2006/relationships/slideLayout" Target="../slideLayouts/slideLayout456.xml"/><Relationship Id="rId3" Type="http://schemas.openxmlformats.org/officeDocument/2006/relationships/slideLayout" Target="../slideLayouts/slideLayout433.xml"/><Relationship Id="rId21" Type="http://schemas.openxmlformats.org/officeDocument/2006/relationships/slideLayout" Target="../slideLayouts/slideLayout451.xml"/><Relationship Id="rId34" Type="http://schemas.openxmlformats.org/officeDocument/2006/relationships/slideLayout" Target="../slideLayouts/slideLayout464.xml"/><Relationship Id="rId7" Type="http://schemas.openxmlformats.org/officeDocument/2006/relationships/slideLayout" Target="../slideLayouts/slideLayout437.xml"/><Relationship Id="rId12" Type="http://schemas.openxmlformats.org/officeDocument/2006/relationships/slideLayout" Target="../slideLayouts/slideLayout442.xml"/><Relationship Id="rId17" Type="http://schemas.openxmlformats.org/officeDocument/2006/relationships/slideLayout" Target="../slideLayouts/slideLayout447.xml"/><Relationship Id="rId25" Type="http://schemas.openxmlformats.org/officeDocument/2006/relationships/slideLayout" Target="../slideLayouts/slideLayout455.xml"/><Relationship Id="rId33" Type="http://schemas.openxmlformats.org/officeDocument/2006/relationships/slideLayout" Target="../slideLayouts/slideLayout463.xml"/><Relationship Id="rId2" Type="http://schemas.openxmlformats.org/officeDocument/2006/relationships/slideLayout" Target="../slideLayouts/slideLayout432.xml"/><Relationship Id="rId16" Type="http://schemas.openxmlformats.org/officeDocument/2006/relationships/slideLayout" Target="../slideLayouts/slideLayout446.xml"/><Relationship Id="rId20" Type="http://schemas.openxmlformats.org/officeDocument/2006/relationships/slideLayout" Target="../slideLayouts/slideLayout450.xml"/><Relationship Id="rId29" Type="http://schemas.openxmlformats.org/officeDocument/2006/relationships/slideLayout" Target="../slideLayouts/slideLayout459.xml"/><Relationship Id="rId1" Type="http://schemas.openxmlformats.org/officeDocument/2006/relationships/slideLayout" Target="../slideLayouts/slideLayout431.xml"/><Relationship Id="rId6" Type="http://schemas.openxmlformats.org/officeDocument/2006/relationships/slideLayout" Target="../slideLayouts/slideLayout436.xml"/><Relationship Id="rId11" Type="http://schemas.openxmlformats.org/officeDocument/2006/relationships/slideLayout" Target="../slideLayouts/slideLayout441.xml"/><Relationship Id="rId24" Type="http://schemas.openxmlformats.org/officeDocument/2006/relationships/slideLayout" Target="../slideLayouts/slideLayout454.xml"/><Relationship Id="rId32" Type="http://schemas.openxmlformats.org/officeDocument/2006/relationships/slideLayout" Target="../slideLayouts/slideLayout462.xml"/><Relationship Id="rId37" Type="http://schemas.openxmlformats.org/officeDocument/2006/relationships/image" Target="../media/image15.png"/><Relationship Id="rId5" Type="http://schemas.openxmlformats.org/officeDocument/2006/relationships/slideLayout" Target="../slideLayouts/slideLayout435.xml"/><Relationship Id="rId15" Type="http://schemas.openxmlformats.org/officeDocument/2006/relationships/slideLayout" Target="../slideLayouts/slideLayout445.xml"/><Relationship Id="rId23" Type="http://schemas.openxmlformats.org/officeDocument/2006/relationships/slideLayout" Target="../slideLayouts/slideLayout453.xml"/><Relationship Id="rId28" Type="http://schemas.openxmlformats.org/officeDocument/2006/relationships/slideLayout" Target="../slideLayouts/slideLayout458.xml"/><Relationship Id="rId36" Type="http://schemas.openxmlformats.org/officeDocument/2006/relationships/image" Target="../media/image14.png"/><Relationship Id="rId10" Type="http://schemas.openxmlformats.org/officeDocument/2006/relationships/slideLayout" Target="../slideLayouts/slideLayout440.xml"/><Relationship Id="rId19" Type="http://schemas.openxmlformats.org/officeDocument/2006/relationships/slideLayout" Target="../slideLayouts/slideLayout449.xml"/><Relationship Id="rId31" Type="http://schemas.openxmlformats.org/officeDocument/2006/relationships/slideLayout" Target="../slideLayouts/slideLayout461.xml"/><Relationship Id="rId4" Type="http://schemas.openxmlformats.org/officeDocument/2006/relationships/slideLayout" Target="../slideLayouts/slideLayout434.xml"/><Relationship Id="rId9" Type="http://schemas.openxmlformats.org/officeDocument/2006/relationships/slideLayout" Target="../slideLayouts/slideLayout439.xml"/><Relationship Id="rId14" Type="http://schemas.openxmlformats.org/officeDocument/2006/relationships/slideLayout" Target="../slideLayouts/slideLayout444.xml"/><Relationship Id="rId22" Type="http://schemas.openxmlformats.org/officeDocument/2006/relationships/slideLayout" Target="../slideLayouts/slideLayout452.xml"/><Relationship Id="rId27" Type="http://schemas.openxmlformats.org/officeDocument/2006/relationships/slideLayout" Target="../slideLayouts/slideLayout457.xml"/><Relationship Id="rId30" Type="http://schemas.openxmlformats.org/officeDocument/2006/relationships/slideLayout" Target="../slideLayouts/slideLayout460.xml"/><Relationship Id="rId35" Type="http://schemas.openxmlformats.org/officeDocument/2006/relationships/theme" Target="../theme/theme1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2.xml"/><Relationship Id="rId13" Type="http://schemas.openxmlformats.org/officeDocument/2006/relationships/slideLayout" Target="../slideLayouts/slideLayout477.xml"/><Relationship Id="rId18" Type="http://schemas.openxmlformats.org/officeDocument/2006/relationships/slideLayout" Target="../slideLayouts/slideLayout482.xml"/><Relationship Id="rId26" Type="http://schemas.openxmlformats.org/officeDocument/2006/relationships/slideLayout" Target="../slideLayouts/slideLayout490.xml"/><Relationship Id="rId3" Type="http://schemas.openxmlformats.org/officeDocument/2006/relationships/slideLayout" Target="../slideLayouts/slideLayout467.xml"/><Relationship Id="rId21" Type="http://schemas.openxmlformats.org/officeDocument/2006/relationships/slideLayout" Target="../slideLayouts/slideLayout485.xml"/><Relationship Id="rId34" Type="http://schemas.openxmlformats.org/officeDocument/2006/relationships/slideLayout" Target="../slideLayouts/slideLayout498.xml"/><Relationship Id="rId7" Type="http://schemas.openxmlformats.org/officeDocument/2006/relationships/slideLayout" Target="../slideLayouts/slideLayout471.xml"/><Relationship Id="rId12" Type="http://schemas.openxmlformats.org/officeDocument/2006/relationships/slideLayout" Target="../slideLayouts/slideLayout476.xml"/><Relationship Id="rId17" Type="http://schemas.openxmlformats.org/officeDocument/2006/relationships/slideLayout" Target="../slideLayouts/slideLayout481.xml"/><Relationship Id="rId25" Type="http://schemas.openxmlformats.org/officeDocument/2006/relationships/slideLayout" Target="../slideLayouts/slideLayout489.xml"/><Relationship Id="rId33" Type="http://schemas.openxmlformats.org/officeDocument/2006/relationships/slideLayout" Target="../slideLayouts/slideLayout497.xml"/><Relationship Id="rId2" Type="http://schemas.openxmlformats.org/officeDocument/2006/relationships/slideLayout" Target="../slideLayouts/slideLayout466.xml"/><Relationship Id="rId16" Type="http://schemas.openxmlformats.org/officeDocument/2006/relationships/slideLayout" Target="../slideLayouts/slideLayout480.xml"/><Relationship Id="rId20" Type="http://schemas.openxmlformats.org/officeDocument/2006/relationships/slideLayout" Target="../slideLayouts/slideLayout484.xml"/><Relationship Id="rId29" Type="http://schemas.openxmlformats.org/officeDocument/2006/relationships/slideLayout" Target="../slideLayouts/slideLayout493.xml"/><Relationship Id="rId1" Type="http://schemas.openxmlformats.org/officeDocument/2006/relationships/slideLayout" Target="../slideLayouts/slideLayout465.xml"/><Relationship Id="rId6" Type="http://schemas.openxmlformats.org/officeDocument/2006/relationships/slideLayout" Target="../slideLayouts/slideLayout470.xml"/><Relationship Id="rId11" Type="http://schemas.openxmlformats.org/officeDocument/2006/relationships/slideLayout" Target="../slideLayouts/slideLayout475.xml"/><Relationship Id="rId24" Type="http://schemas.openxmlformats.org/officeDocument/2006/relationships/slideLayout" Target="../slideLayouts/slideLayout488.xml"/><Relationship Id="rId32" Type="http://schemas.openxmlformats.org/officeDocument/2006/relationships/slideLayout" Target="../slideLayouts/slideLayout496.xml"/><Relationship Id="rId37" Type="http://schemas.openxmlformats.org/officeDocument/2006/relationships/image" Target="../media/image15.png"/><Relationship Id="rId5" Type="http://schemas.openxmlformats.org/officeDocument/2006/relationships/slideLayout" Target="../slideLayouts/slideLayout469.xml"/><Relationship Id="rId15" Type="http://schemas.openxmlformats.org/officeDocument/2006/relationships/slideLayout" Target="../slideLayouts/slideLayout479.xml"/><Relationship Id="rId23" Type="http://schemas.openxmlformats.org/officeDocument/2006/relationships/slideLayout" Target="../slideLayouts/slideLayout487.xml"/><Relationship Id="rId28" Type="http://schemas.openxmlformats.org/officeDocument/2006/relationships/slideLayout" Target="../slideLayouts/slideLayout492.xml"/><Relationship Id="rId36" Type="http://schemas.openxmlformats.org/officeDocument/2006/relationships/image" Target="../media/image14.png"/><Relationship Id="rId10" Type="http://schemas.openxmlformats.org/officeDocument/2006/relationships/slideLayout" Target="../slideLayouts/slideLayout474.xml"/><Relationship Id="rId19" Type="http://schemas.openxmlformats.org/officeDocument/2006/relationships/slideLayout" Target="../slideLayouts/slideLayout483.xml"/><Relationship Id="rId31" Type="http://schemas.openxmlformats.org/officeDocument/2006/relationships/slideLayout" Target="../slideLayouts/slideLayout495.xml"/><Relationship Id="rId4" Type="http://schemas.openxmlformats.org/officeDocument/2006/relationships/slideLayout" Target="../slideLayouts/slideLayout468.xml"/><Relationship Id="rId9" Type="http://schemas.openxmlformats.org/officeDocument/2006/relationships/slideLayout" Target="../slideLayouts/slideLayout473.xml"/><Relationship Id="rId14" Type="http://schemas.openxmlformats.org/officeDocument/2006/relationships/slideLayout" Target="../slideLayouts/slideLayout478.xml"/><Relationship Id="rId22" Type="http://schemas.openxmlformats.org/officeDocument/2006/relationships/slideLayout" Target="../slideLayouts/slideLayout486.xml"/><Relationship Id="rId27" Type="http://schemas.openxmlformats.org/officeDocument/2006/relationships/slideLayout" Target="../slideLayouts/slideLayout491.xml"/><Relationship Id="rId30" Type="http://schemas.openxmlformats.org/officeDocument/2006/relationships/slideLayout" Target="../slideLayouts/slideLayout494.xml"/><Relationship Id="rId35" Type="http://schemas.openxmlformats.org/officeDocument/2006/relationships/theme" Target="../theme/theme20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6.xml"/><Relationship Id="rId13" Type="http://schemas.openxmlformats.org/officeDocument/2006/relationships/slideLayout" Target="../slideLayouts/slideLayout511.xml"/><Relationship Id="rId18" Type="http://schemas.openxmlformats.org/officeDocument/2006/relationships/slideLayout" Target="../slideLayouts/slideLayout516.xml"/><Relationship Id="rId26" Type="http://schemas.openxmlformats.org/officeDocument/2006/relationships/slideLayout" Target="../slideLayouts/slideLayout524.xml"/><Relationship Id="rId3" Type="http://schemas.openxmlformats.org/officeDocument/2006/relationships/slideLayout" Target="../slideLayouts/slideLayout501.xml"/><Relationship Id="rId21" Type="http://schemas.openxmlformats.org/officeDocument/2006/relationships/slideLayout" Target="../slideLayouts/slideLayout519.xml"/><Relationship Id="rId34" Type="http://schemas.openxmlformats.org/officeDocument/2006/relationships/slideLayout" Target="../slideLayouts/slideLayout532.xml"/><Relationship Id="rId7" Type="http://schemas.openxmlformats.org/officeDocument/2006/relationships/slideLayout" Target="../slideLayouts/slideLayout505.xml"/><Relationship Id="rId12" Type="http://schemas.openxmlformats.org/officeDocument/2006/relationships/slideLayout" Target="../slideLayouts/slideLayout510.xml"/><Relationship Id="rId17" Type="http://schemas.openxmlformats.org/officeDocument/2006/relationships/slideLayout" Target="../slideLayouts/slideLayout515.xml"/><Relationship Id="rId25" Type="http://schemas.openxmlformats.org/officeDocument/2006/relationships/slideLayout" Target="../slideLayouts/slideLayout523.xml"/><Relationship Id="rId33" Type="http://schemas.openxmlformats.org/officeDocument/2006/relationships/slideLayout" Target="../slideLayouts/slideLayout531.xml"/><Relationship Id="rId2" Type="http://schemas.openxmlformats.org/officeDocument/2006/relationships/slideLayout" Target="../slideLayouts/slideLayout500.xml"/><Relationship Id="rId16" Type="http://schemas.openxmlformats.org/officeDocument/2006/relationships/slideLayout" Target="../slideLayouts/slideLayout514.xml"/><Relationship Id="rId20" Type="http://schemas.openxmlformats.org/officeDocument/2006/relationships/slideLayout" Target="../slideLayouts/slideLayout518.xml"/><Relationship Id="rId29" Type="http://schemas.openxmlformats.org/officeDocument/2006/relationships/slideLayout" Target="../slideLayouts/slideLayout527.xml"/><Relationship Id="rId1" Type="http://schemas.openxmlformats.org/officeDocument/2006/relationships/slideLayout" Target="../slideLayouts/slideLayout499.xml"/><Relationship Id="rId6" Type="http://schemas.openxmlformats.org/officeDocument/2006/relationships/slideLayout" Target="../slideLayouts/slideLayout504.xml"/><Relationship Id="rId11" Type="http://schemas.openxmlformats.org/officeDocument/2006/relationships/slideLayout" Target="../slideLayouts/slideLayout509.xml"/><Relationship Id="rId24" Type="http://schemas.openxmlformats.org/officeDocument/2006/relationships/slideLayout" Target="../slideLayouts/slideLayout522.xml"/><Relationship Id="rId32" Type="http://schemas.openxmlformats.org/officeDocument/2006/relationships/slideLayout" Target="../slideLayouts/slideLayout530.xml"/><Relationship Id="rId37" Type="http://schemas.openxmlformats.org/officeDocument/2006/relationships/image" Target="../media/image15.png"/><Relationship Id="rId5" Type="http://schemas.openxmlformats.org/officeDocument/2006/relationships/slideLayout" Target="../slideLayouts/slideLayout503.xml"/><Relationship Id="rId15" Type="http://schemas.openxmlformats.org/officeDocument/2006/relationships/slideLayout" Target="../slideLayouts/slideLayout513.xml"/><Relationship Id="rId23" Type="http://schemas.openxmlformats.org/officeDocument/2006/relationships/slideLayout" Target="../slideLayouts/slideLayout521.xml"/><Relationship Id="rId28" Type="http://schemas.openxmlformats.org/officeDocument/2006/relationships/slideLayout" Target="../slideLayouts/slideLayout526.xml"/><Relationship Id="rId36" Type="http://schemas.openxmlformats.org/officeDocument/2006/relationships/image" Target="../media/image14.png"/><Relationship Id="rId10" Type="http://schemas.openxmlformats.org/officeDocument/2006/relationships/slideLayout" Target="../slideLayouts/slideLayout508.xml"/><Relationship Id="rId19" Type="http://schemas.openxmlformats.org/officeDocument/2006/relationships/slideLayout" Target="../slideLayouts/slideLayout517.xml"/><Relationship Id="rId31" Type="http://schemas.openxmlformats.org/officeDocument/2006/relationships/slideLayout" Target="../slideLayouts/slideLayout529.xml"/><Relationship Id="rId4" Type="http://schemas.openxmlformats.org/officeDocument/2006/relationships/slideLayout" Target="../slideLayouts/slideLayout502.xml"/><Relationship Id="rId9" Type="http://schemas.openxmlformats.org/officeDocument/2006/relationships/slideLayout" Target="../slideLayouts/slideLayout507.xml"/><Relationship Id="rId14" Type="http://schemas.openxmlformats.org/officeDocument/2006/relationships/slideLayout" Target="../slideLayouts/slideLayout512.xml"/><Relationship Id="rId22" Type="http://schemas.openxmlformats.org/officeDocument/2006/relationships/slideLayout" Target="../slideLayouts/slideLayout520.xml"/><Relationship Id="rId27" Type="http://schemas.openxmlformats.org/officeDocument/2006/relationships/slideLayout" Target="../slideLayouts/slideLayout525.xml"/><Relationship Id="rId30" Type="http://schemas.openxmlformats.org/officeDocument/2006/relationships/slideLayout" Target="../slideLayouts/slideLayout528.xml"/><Relationship Id="rId35" Type="http://schemas.openxmlformats.org/officeDocument/2006/relationships/theme" Target="../theme/theme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image" Target="../media/image9.png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77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8.xml"/><Relationship Id="rId18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17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95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13" Type="http://schemas.openxmlformats.org/officeDocument/2006/relationships/slideLayout" Target="../slideLayouts/slideLayout116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10.xml"/><Relationship Id="rId12" Type="http://schemas.openxmlformats.org/officeDocument/2006/relationships/slideLayout" Target="../slideLayouts/slideLayout115.xml"/><Relationship Id="rId17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05.xml"/><Relationship Id="rId16" Type="http://schemas.openxmlformats.org/officeDocument/2006/relationships/slideLayout" Target="../slideLayouts/slideLayout119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08.xml"/><Relationship Id="rId15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Relationship Id="rId14" Type="http://schemas.openxmlformats.org/officeDocument/2006/relationships/slideLayout" Target="../slideLayouts/slideLayout11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slideLayout" Target="../slideLayouts/slideLayout133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17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22.xml"/><Relationship Id="rId16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5" Type="http://schemas.openxmlformats.org/officeDocument/2006/relationships/slideLayout" Target="../slideLayouts/slideLayout135.xml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slideLayout" Target="../slideLayouts/slideLayout134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5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44.xml"/><Relationship Id="rId12" Type="http://schemas.openxmlformats.org/officeDocument/2006/relationships/slideLayout" Target="../slideLayouts/slideLayout149.xml"/><Relationship Id="rId2" Type="http://schemas.openxmlformats.org/officeDocument/2006/relationships/slideLayout" Target="../slideLayouts/slideLayout139.xml"/><Relationship Id="rId1" Type="http://schemas.openxmlformats.org/officeDocument/2006/relationships/slideLayout" Target="../slideLayouts/slideLayout138.xml"/><Relationship Id="rId6" Type="http://schemas.openxmlformats.org/officeDocument/2006/relationships/slideLayout" Target="../slideLayouts/slideLayout143.xml"/><Relationship Id="rId11" Type="http://schemas.openxmlformats.org/officeDocument/2006/relationships/slideLayout" Target="../slideLayouts/slideLayout148.xml"/><Relationship Id="rId5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41.xml"/><Relationship Id="rId9" Type="http://schemas.openxmlformats.org/officeDocument/2006/relationships/slideLayout" Target="../slideLayouts/slideLayout1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11655840" cy="899665"/>
          </a:xfrm>
          <a:prstGeom prst="rect">
            <a:avLst/>
          </a:prstGeom>
        </p:spPr>
        <p:txBody>
          <a:bodyPr vert="horz" wrap="square" lIns="146260" tIns="91413" rIns="146260" bIns="91413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81"/>
            <a:ext cx="11653521" cy="2079990"/>
          </a:xfrm>
          <a:prstGeom prst="rect">
            <a:avLst/>
          </a:prstGeom>
        </p:spPr>
        <p:txBody>
          <a:bodyPr vert="horz" wrap="square" lIns="146260" tIns="91413" rIns="146260" bIns="91413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00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702" r:id="rId4"/>
    <p:sldLayoutId id="2147483686" r:id="rId5"/>
    <p:sldLayoutId id="2147483687" r:id="rId6"/>
    <p:sldLayoutId id="2147483688" r:id="rId7"/>
    <p:sldLayoutId id="2147483703" r:id="rId8"/>
    <p:sldLayoutId id="2147483704" r:id="rId9"/>
    <p:sldLayoutId id="2147483705" r:id="rId10"/>
    <p:sldLayoutId id="2147483706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14" r:id="rId22"/>
    <p:sldLayoutId id="2147483864" r:id="rId23"/>
    <p:sldLayoutId id="2147484295" r:id="rId24"/>
    <p:sldLayoutId id="2147484296" r:id="rId25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098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47" marR="0" indent="-336047" algn="l" defTabSz="91409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24" marR="0" indent="-236477" algn="l" defTabSz="91409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09" marR="0" indent="-224031" algn="l" defTabSz="91409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138" marR="0" indent="-224031" algn="l" defTabSz="91409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167" marR="0" indent="-224031" algn="l" defTabSz="91409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770" indent="-228525" algn="l" defTabSz="91409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820" indent="-228525" algn="l" defTabSz="91409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869" indent="-228525" algn="l" defTabSz="91409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919" indent="-228525" algn="l" defTabSz="91409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9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50" algn="l" defTabSz="91409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98" algn="l" defTabSz="91409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148" algn="l" defTabSz="91409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197" algn="l" defTabSz="91409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246" algn="l" defTabSz="91409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295" algn="l" defTabSz="91409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344" algn="l" defTabSz="91409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394" algn="l" defTabSz="91409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" y="0"/>
            <a:ext cx="308424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 smtClean="0">
              <a:ln>
                <a:solidFill>
                  <a:srgbClr val="FFFFFF">
                    <a:alpha val="0"/>
                  </a:srgbClr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" y="0"/>
            <a:ext cx="12192000" cy="14478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 smtClean="0">
              <a:ln>
                <a:solidFill>
                  <a:srgbClr val="FFFFFF">
                    <a:alpha val="0"/>
                  </a:srgbClr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6706" y="228602"/>
            <a:ext cx="11158586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8" y="1691640"/>
            <a:ext cx="11151916" cy="18158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029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8" r:id="rId2"/>
    <p:sldLayoutId id="2147483869" r:id="rId3"/>
    <p:sldLayoutId id="2147483870" r:id="rId4"/>
    <p:sldLayoutId id="2147483871" r:id="rId5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0" baseline="0" dirty="0">
          <a:ln w="3175">
            <a:solidFill>
              <a:schemeClr val="bg1">
                <a:alpha val="0"/>
              </a:schemeClr>
            </a:solidFill>
          </a:ln>
          <a:solidFill>
            <a:schemeClr val="bg1">
              <a:alpha val="99000"/>
            </a:schemeClr>
          </a:solidFill>
          <a:effectLst/>
          <a:latin typeface="Segoe UI Light" pitchFamily="34" charset="0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2400" b="0" kern="1200">
          <a:ln>
            <a:solidFill>
              <a:schemeClr val="bg1">
                <a:alpha val="0"/>
              </a:schemeClr>
            </a:solidFill>
          </a:ln>
          <a:solidFill>
            <a:srgbClr val="595959"/>
          </a:solidFill>
          <a:latin typeface="Consolas" pitchFamily="49" charset="0"/>
          <a:ea typeface="+mn-ea"/>
          <a:cs typeface="Consolas" pitchFamily="49" charset="0"/>
        </a:defRPr>
      </a:lvl1pPr>
      <a:lvl2pPr marL="460375" indent="-6350" algn="l" defTabSz="914363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2000" b="0" kern="1200">
          <a:ln>
            <a:solidFill>
              <a:schemeClr val="bg1">
                <a:alpha val="0"/>
              </a:schemeClr>
            </a:solidFill>
          </a:ln>
          <a:solidFill>
            <a:srgbClr val="595959"/>
          </a:solidFill>
          <a:latin typeface="Consolas" pitchFamily="49" charset="0"/>
          <a:ea typeface="+mn-ea"/>
          <a:cs typeface="Consolas" pitchFamily="49" charset="0"/>
        </a:defRPr>
      </a:lvl2pPr>
      <a:lvl3pPr marL="912813" indent="-6350" algn="l" defTabSz="914363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800" b="0" kern="1200">
          <a:ln>
            <a:solidFill>
              <a:schemeClr val="bg1">
                <a:alpha val="0"/>
              </a:schemeClr>
            </a:solidFill>
          </a:ln>
          <a:solidFill>
            <a:srgbClr val="595959"/>
          </a:solidFill>
          <a:latin typeface="Consolas" pitchFamily="49" charset="0"/>
          <a:ea typeface="+mn-ea"/>
          <a:cs typeface="Consolas" pitchFamily="49" charset="0"/>
        </a:defRPr>
      </a:lvl3pPr>
      <a:lvl4pPr marL="1373188" indent="6350" algn="l" defTabSz="914363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800" b="0" kern="1200">
          <a:ln>
            <a:solidFill>
              <a:schemeClr val="bg1">
                <a:alpha val="0"/>
              </a:schemeClr>
            </a:solidFill>
          </a:ln>
          <a:solidFill>
            <a:srgbClr val="595959"/>
          </a:solidFill>
          <a:latin typeface="Consolas" pitchFamily="49" charset="0"/>
          <a:ea typeface="+mn-ea"/>
          <a:cs typeface="Consolas" pitchFamily="49" charset="0"/>
        </a:defRPr>
      </a:lvl4pPr>
      <a:lvl5pPr marL="1831975" indent="0" algn="l" defTabSz="914363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800" b="0" kern="1200">
          <a:ln>
            <a:solidFill>
              <a:schemeClr val="bg1">
                <a:alpha val="0"/>
              </a:schemeClr>
            </a:solidFill>
          </a:ln>
          <a:solidFill>
            <a:srgbClr val="595959"/>
          </a:solidFill>
          <a:latin typeface="Consolas" pitchFamily="49" charset="0"/>
          <a:ea typeface="+mn-ea"/>
          <a:cs typeface="Consolas" pitchFamily="49" charset="0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4444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  <p:sldLayoutId id="2147483885" r:id="rId12"/>
    <p:sldLayoutId id="2147483886" r:id="rId13"/>
    <p:sldLayoutId id="2147483887" r:id="rId14"/>
    <p:sldLayoutId id="2147483888" r:id="rId15"/>
    <p:sldLayoutId id="2147483889" r:id="rId16"/>
    <p:sldLayoutId id="2147483890" r:id="rId17"/>
    <p:sldLayoutId id="2147483892" r:id="rId18"/>
    <p:sldLayoutId id="2147483893" r:id="rId19"/>
    <p:sldLayoutId id="2147483894" r:id="rId20"/>
  </p:sldLayoutIdLst>
  <p:hf hdr="0" dt="0"/>
  <p:txStyles>
    <p:titleStyle>
      <a:lvl1pPr algn="l" defTabSz="913960" rtl="0" eaLnBrk="1" latinLnBrk="0" hangingPunct="1">
        <a:lnSpc>
          <a:spcPct val="90000"/>
        </a:lnSpc>
        <a:spcBef>
          <a:spcPct val="0"/>
        </a:spcBef>
        <a:buNone/>
        <a:defRPr lang="en-US" sz="5200" b="0" kern="1200" cap="none" spc="-100" baseline="0" dirty="0">
          <a:ln w="3175">
            <a:noFill/>
          </a:ln>
          <a:solidFill>
            <a:srgbClr val="616161"/>
          </a:solidFill>
          <a:effectLst/>
          <a:latin typeface="Segoe UI Light"/>
          <a:ea typeface="+mn-ea"/>
          <a:cs typeface="Segoe ui light (Headings)"/>
        </a:defRPr>
      </a:lvl1pPr>
    </p:titleStyle>
    <p:bodyStyle>
      <a:lvl1pPr marL="400166" indent="-400166" algn="l" defTabSz="533555" rtl="0" eaLnBrk="1" latinLnBrk="0" hangingPunct="1">
        <a:spcBef>
          <a:spcPct val="20000"/>
        </a:spcBef>
        <a:buFont typeface="Arial"/>
        <a:buChar char="•"/>
        <a:defRPr sz="1733" kern="1200">
          <a:solidFill>
            <a:schemeClr val="tx1"/>
          </a:solidFill>
          <a:latin typeface="Segoe"/>
          <a:ea typeface="+mn-ea"/>
          <a:cs typeface="Segoe"/>
        </a:defRPr>
      </a:lvl1pPr>
      <a:lvl2pPr marL="867025" indent="-333473" algn="l" defTabSz="533555" rtl="0" eaLnBrk="1" latinLnBrk="0" hangingPunct="1">
        <a:spcBef>
          <a:spcPct val="20000"/>
        </a:spcBef>
        <a:buFont typeface="Arial"/>
        <a:buChar char="–"/>
        <a:defRPr sz="1733" kern="1200">
          <a:solidFill>
            <a:schemeClr val="tx1"/>
          </a:solidFill>
          <a:latin typeface="Segoe"/>
          <a:ea typeface="+mn-ea"/>
          <a:cs typeface="Segoe"/>
        </a:defRPr>
      </a:lvl2pPr>
      <a:lvl3pPr marL="1333885" indent="-266777" algn="l" defTabSz="533555" rtl="0" eaLnBrk="1" latinLnBrk="0" hangingPunct="1">
        <a:spcBef>
          <a:spcPct val="20000"/>
        </a:spcBef>
        <a:buFont typeface="Arial"/>
        <a:buChar char="•"/>
        <a:defRPr sz="1733" kern="1200">
          <a:solidFill>
            <a:schemeClr val="tx1"/>
          </a:solidFill>
          <a:latin typeface="Segoe"/>
          <a:ea typeface="+mn-ea"/>
          <a:cs typeface="Segoe"/>
        </a:defRPr>
      </a:lvl3pPr>
      <a:lvl4pPr marL="1867440" indent="-266777" algn="l" defTabSz="533555" rtl="0" eaLnBrk="1" latinLnBrk="0" hangingPunct="1">
        <a:spcBef>
          <a:spcPct val="20000"/>
        </a:spcBef>
        <a:buFont typeface="Arial"/>
        <a:buChar char="–"/>
        <a:defRPr sz="1733" kern="1200">
          <a:solidFill>
            <a:schemeClr val="tx1"/>
          </a:solidFill>
          <a:latin typeface="Segoe"/>
          <a:ea typeface="+mn-ea"/>
          <a:cs typeface="Segoe"/>
        </a:defRPr>
      </a:lvl4pPr>
      <a:lvl5pPr marL="2400995" indent="-266777" algn="l" defTabSz="533555" rtl="0" eaLnBrk="1" latinLnBrk="0" hangingPunct="1">
        <a:spcBef>
          <a:spcPct val="20000"/>
        </a:spcBef>
        <a:buFont typeface="Arial"/>
        <a:buChar char="»"/>
        <a:defRPr sz="1733" kern="1200">
          <a:solidFill>
            <a:schemeClr val="tx1"/>
          </a:solidFill>
          <a:latin typeface="Segoe"/>
          <a:ea typeface="+mn-ea"/>
          <a:cs typeface="Segoe"/>
        </a:defRPr>
      </a:lvl5pPr>
      <a:lvl6pPr marL="2934550" indent="-266777" algn="l" defTabSz="53355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468104" indent="-266777" algn="l" defTabSz="53355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01659" indent="-266777" algn="l" defTabSz="53355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535212" indent="-266777" algn="l" defTabSz="53355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533555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067109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600664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134218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667772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201326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3734881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4268435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37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8" r:id="rId1"/>
    <p:sldLayoutId id="2147483929" r:id="rId2"/>
    <p:sldLayoutId id="2147483930" r:id="rId3"/>
    <p:sldLayoutId id="2147483931" r:id="rId4"/>
    <p:sldLayoutId id="2147483932" r:id="rId5"/>
    <p:sldLayoutId id="2147483933" r:id="rId6"/>
    <p:sldLayoutId id="2147483934" r:id="rId7"/>
    <p:sldLayoutId id="2147483935" r:id="rId8"/>
    <p:sldLayoutId id="2147483936" r:id="rId9"/>
    <p:sldLayoutId id="2147483937" r:id="rId10"/>
    <p:sldLayoutId id="2147483938" r:id="rId11"/>
    <p:sldLayoutId id="2147483939" r:id="rId12"/>
    <p:sldLayoutId id="2147483940" r:id="rId13"/>
    <p:sldLayoutId id="2147483941" r:id="rId14"/>
    <p:sldLayoutId id="2147483942" r:id="rId15"/>
    <p:sldLayoutId id="2147483943" r:id="rId16"/>
    <p:sldLayoutId id="2147483944" r:id="rId17"/>
    <p:sldLayoutId id="2147483945" r:id="rId18"/>
    <p:sldLayoutId id="2147483946" r:id="rId19"/>
    <p:sldLayoutId id="2147483947" r:id="rId20"/>
    <p:sldLayoutId id="2147483948" r:id="rId21"/>
    <p:sldLayoutId id="2147483949" r:id="rId22"/>
    <p:sldLayoutId id="2147483950" r:id="rId23"/>
    <p:sldLayoutId id="2147483951" r:id="rId24"/>
    <p:sldLayoutId id="2147483952" r:id="rId25"/>
    <p:sldLayoutId id="2147483953" r:id="rId26"/>
    <p:sldLayoutId id="2147483954" r:id="rId27"/>
    <p:sldLayoutId id="2147483955" r:id="rId28"/>
    <p:sldLayoutId id="2147483956" r:id="rId29"/>
    <p:sldLayoutId id="2147483957" r:id="rId30"/>
    <p:sldLayoutId id="2147483958" r:id="rId31"/>
    <p:sldLayoutId id="2147483959" r:id="rId32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5"/>
        </a:buBlip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5"/>
        </a:buBlip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5"/>
        </a:buBlip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5"/>
        </a:buBlip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5"/>
        </a:buBlip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45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  <p:sldLayoutId id="2147483972" r:id="rId12"/>
    <p:sldLayoutId id="2147483973" r:id="rId13"/>
    <p:sldLayoutId id="2147483974" r:id="rId14"/>
    <p:sldLayoutId id="2147483975" r:id="rId15"/>
    <p:sldLayoutId id="2147483976" r:id="rId16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11655840" cy="899665"/>
          </a:xfrm>
          <a:prstGeom prst="rect">
            <a:avLst/>
          </a:prstGeom>
        </p:spPr>
        <p:txBody>
          <a:bodyPr vert="horz" wrap="square" lIns="146260" tIns="91413" rIns="146260" bIns="91413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81"/>
            <a:ext cx="11653521" cy="2079990"/>
          </a:xfrm>
          <a:prstGeom prst="rect">
            <a:avLst/>
          </a:prstGeom>
        </p:spPr>
        <p:txBody>
          <a:bodyPr vert="horz" wrap="square" lIns="146260" tIns="91413" rIns="146260" bIns="91413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21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  <p:sldLayoutId id="2147483989" r:id="rId12"/>
    <p:sldLayoutId id="2147483990" r:id="rId13"/>
    <p:sldLayoutId id="2147483991" r:id="rId14"/>
    <p:sldLayoutId id="2147483992" r:id="rId15"/>
    <p:sldLayoutId id="2147483993" r:id="rId16"/>
    <p:sldLayoutId id="2147483994" r:id="rId17"/>
    <p:sldLayoutId id="2147483995" r:id="rId18"/>
    <p:sldLayoutId id="2147483996" r:id="rId19"/>
    <p:sldLayoutId id="2147483997" r:id="rId20"/>
    <p:sldLayoutId id="2147483998" r:id="rId21"/>
    <p:sldLayoutId id="2147483999" r:id="rId22"/>
    <p:sldLayoutId id="2147484000" r:id="rId23"/>
    <p:sldLayoutId id="2147484001" r:id="rId24"/>
    <p:sldLayoutId id="2147484002" r:id="rId25"/>
    <p:sldLayoutId id="2147484003" r:id="rId26"/>
    <p:sldLayoutId id="2147484004" r:id="rId27"/>
    <p:sldLayoutId id="2147484005" r:id="rId28"/>
    <p:sldLayoutId id="2147484006" r:id="rId29"/>
    <p:sldLayoutId id="2147484007" r:id="rId30"/>
    <p:sldLayoutId id="2147484008" r:id="rId31"/>
    <p:sldLayoutId id="2147484009" r:id="rId32"/>
    <p:sldLayoutId id="2147484010" r:id="rId33"/>
    <p:sldLayoutId id="2147484011" r:id="rId34"/>
    <p:sldLayoutId id="2147484012" r:id="rId35"/>
    <p:sldLayoutId id="2147484013" r:id="rId36"/>
    <p:sldLayoutId id="2147484014" r:id="rId37"/>
    <p:sldLayoutId id="2147484015" r:id="rId38"/>
    <p:sldLayoutId id="2147484016" r:id="rId39"/>
    <p:sldLayoutId id="2147484017" r:id="rId40"/>
    <p:sldLayoutId id="2147484018" r:id="rId41"/>
    <p:sldLayoutId id="2147484019" r:id="rId42"/>
    <p:sldLayoutId id="2147484020" r:id="rId43"/>
    <p:sldLayoutId id="2147484021" r:id="rId44"/>
    <p:sldLayoutId id="2147484022" r:id="rId45"/>
    <p:sldLayoutId id="2147484023" r:id="rId46"/>
    <p:sldLayoutId id="2147484024" r:id="rId47"/>
    <p:sldLayoutId id="2147484025" r:id="rId48"/>
    <p:sldLayoutId id="2147484026" r:id="rId49"/>
    <p:sldLayoutId id="2147484027" r:id="rId50"/>
    <p:sldLayoutId id="2147484028" r:id="rId51"/>
    <p:sldLayoutId id="2147484029" r:id="rId52"/>
    <p:sldLayoutId id="2147484030" r:id="rId53"/>
    <p:sldLayoutId id="2147484031" r:id="rId54"/>
    <p:sldLayoutId id="2147484032" r:id="rId55"/>
    <p:sldLayoutId id="2147484033" r:id="rId56"/>
    <p:sldLayoutId id="2147484034" r:id="rId57"/>
    <p:sldLayoutId id="2147484035" r:id="rId58"/>
    <p:sldLayoutId id="2147484036" r:id="rId59"/>
    <p:sldLayoutId id="2147484037" r:id="rId60"/>
    <p:sldLayoutId id="2147484038" r:id="rId61"/>
    <p:sldLayoutId id="2147484039" r:id="rId62"/>
    <p:sldLayoutId id="2147484040" r:id="rId63"/>
    <p:sldLayoutId id="2147484041" r:id="rId64"/>
    <p:sldLayoutId id="2147484042" r:id="rId65"/>
    <p:sldLayoutId id="2147484043" r:id="rId66"/>
    <p:sldLayoutId id="2147484044" r:id="rId67"/>
    <p:sldLayoutId id="2147484045" r:id="rId68"/>
    <p:sldLayoutId id="2147484046" r:id="rId69"/>
    <p:sldLayoutId id="2147484047" r:id="rId70"/>
    <p:sldLayoutId id="2147484048" r:id="rId71"/>
    <p:sldLayoutId id="2147484049" r:id="rId72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098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47" marR="0" indent="-336047" algn="l" defTabSz="91409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24" marR="0" indent="-236477" algn="l" defTabSz="91409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09" marR="0" indent="-224031" algn="l" defTabSz="91409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138" marR="0" indent="-224031" algn="l" defTabSz="91409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167" marR="0" indent="-224031" algn="l" defTabSz="91409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770" indent="-228525" algn="l" defTabSz="91409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820" indent="-228525" algn="l" defTabSz="91409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869" indent="-228525" algn="l" defTabSz="91409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919" indent="-228525" algn="l" defTabSz="91409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9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50" algn="l" defTabSz="91409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98" algn="l" defTabSz="91409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148" algn="l" defTabSz="91409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197" algn="l" defTabSz="91409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246" algn="l" defTabSz="91409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295" algn="l" defTabSz="91409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344" algn="l" defTabSz="91409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394" algn="l" defTabSz="91409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8550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1" r:id="rId1"/>
    <p:sldLayoutId id="2147484052" r:id="rId2"/>
    <p:sldLayoutId id="2147484053" r:id="rId3"/>
    <p:sldLayoutId id="2147484054" r:id="rId4"/>
    <p:sldLayoutId id="2147484055" r:id="rId5"/>
    <p:sldLayoutId id="2147484056" r:id="rId6"/>
    <p:sldLayoutId id="2147484057" r:id="rId7"/>
    <p:sldLayoutId id="2147484058" r:id="rId8"/>
    <p:sldLayoutId id="2147484059" r:id="rId9"/>
    <p:sldLayoutId id="2147484060" r:id="rId10"/>
    <p:sldLayoutId id="2147484061" r:id="rId11"/>
    <p:sldLayoutId id="2147484062" r:id="rId12"/>
    <p:sldLayoutId id="2147484063" r:id="rId13"/>
    <p:sldLayoutId id="2147484064" r:id="rId14"/>
    <p:sldLayoutId id="2147484065" r:id="rId15"/>
    <p:sldLayoutId id="2147484066" r:id="rId16"/>
    <p:sldLayoutId id="2147484067" r:id="rId17"/>
    <p:sldLayoutId id="2147484068" r:id="rId18"/>
    <p:sldLayoutId id="2147484069" r:id="rId19"/>
    <p:sldLayoutId id="2147484070" r:id="rId20"/>
    <p:sldLayoutId id="2147484071" r:id="rId21"/>
    <p:sldLayoutId id="2147484072" r:id="rId22"/>
    <p:sldLayoutId id="2147484073" r:id="rId23"/>
    <p:sldLayoutId id="2147484074" r:id="rId24"/>
    <p:sldLayoutId id="2147484075" r:id="rId25"/>
    <p:sldLayoutId id="2147484076" r:id="rId26"/>
    <p:sldLayoutId id="2147484077" r:id="rId27"/>
    <p:sldLayoutId id="2147484078" r:id="rId28"/>
    <p:sldLayoutId id="2147484079" r:id="rId29"/>
    <p:sldLayoutId id="2147484080" r:id="rId30"/>
    <p:sldLayoutId id="2147484081" r:id="rId31"/>
    <p:sldLayoutId id="2147484082" r:id="rId32"/>
    <p:sldLayoutId id="2147484083" r:id="rId33"/>
    <p:sldLayoutId id="2147484084" r:id="rId34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232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6" r:id="rId1"/>
    <p:sldLayoutId id="2147484087" r:id="rId2"/>
    <p:sldLayoutId id="2147484088" r:id="rId3"/>
    <p:sldLayoutId id="2147484089" r:id="rId4"/>
    <p:sldLayoutId id="2147484090" r:id="rId5"/>
    <p:sldLayoutId id="2147484091" r:id="rId6"/>
    <p:sldLayoutId id="2147484092" r:id="rId7"/>
    <p:sldLayoutId id="2147484093" r:id="rId8"/>
    <p:sldLayoutId id="2147484094" r:id="rId9"/>
    <p:sldLayoutId id="2147484095" r:id="rId10"/>
    <p:sldLayoutId id="2147484096" r:id="rId11"/>
    <p:sldLayoutId id="2147484097" r:id="rId12"/>
    <p:sldLayoutId id="2147484098" r:id="rId13"/>
    <p:sldLayoutId id="2147484099" r:id="rId14"/>
    <p:sldLayoutId id="2147484100" r:id="rId15"/>
    <p:sldLayoutId id="2147484101" r:id="rId16"/>
    <p:sldLayoutId id="2147484102" r:id="rId17"/>
    <p:sldLayoutId id="2147484103" r:id="rId18"/>
    <p:sldLayoutId id="2147484104" r:id="rId19"/>
    <p:sldLayoutId id="2147484105" r:id="rId20"/>
    <p:sldLayoutId id="2147484106" r:id="rId21"/>
    <p:sldLayoutId id="2147484107" r:id="rId22"/>
    <p:sldLayoutId id="2147484108" r:id="rId23"/>
    <p:sldLayoutId id="2147484109" r:id="rId24"/>
    <p:sldLayoutId id="2147484110" r:id="rId25"/>
    <p:sldLayoutId id="2147484111" r:id="rId26"/>
    <p:sldLayoutId id="2147484112" r:id="rId27"/>
    <p:sldLayoutId id="2147484113" r:id="rId28"/>
    <p:sldLayoutId id="2147484114" r:id="rId29"/>
    <p:sldLayoutId id="2147484115" r:id="rId30"/>
    <p:sldLayoutId id="2147484116" r:id="rId31"/>
    <p:sldLayoutId id="2147484117" r:id="rId32"/>
    <p:sldLayoutId id="2147484118" r:id="rId33"/>
    <p:sldLayoutId id="2147484119" r:id="rId34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675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21" r:id="rId1"/>
    <p:sldLayoutId id="2147484122" r:id="rId2"/>
    <p:sldLayoutId id="2147484123" r:id="rId3"/>
    <p:sldLayoutId id="2147484124" r:id="rId4"/>
    <p:sldLayoutId id="2147484125" r:id="rId5"/>
    <p:sldLayoutId id="2147484126" r:id="rId6"/>
    <p:sldLayoutId id="2147484127" r:id="rId7"/>
    <p:sldLayoutId id="2147484128" r:id="rId8"/>
    <p:sldLayoutId id="2147484129" r:id="rId9"/>
    <p:sldLayoutId id="2147484130" r:id="rId10"/>
    <p:sldLayoutId id="2147484131" r:id="rId11"/>
    <p:sldLayoutId id="2147484132" r:id="rId12"/>
    <p:sldLayoutId id="2147484133" r:id="rId13"/>
    <p:sldLayoutId id="2147484134" r:id="rId14"/>
    <p:sldLayoutId id="2147484135" r:id="rId15"/>
    <p:sldLayoutId id="2147484136" r:id="rId16"/>
    <p:sldLayoutId id="2147484137" r:id="rId17"/>
    <p:sldLayoutId id="2147484138" r:id="rId18"/>
    <p:sldLayoutId id="2147484139" r:id="rId19"/>
    <p:sldLayoutId id="2147484140" r:id="rId20"/>
    <p:sldLayoutId id="2147484141" r:id="rId21"/>
    <p:sldLayoutId id="2147484142" r:id="rId22"/>
    <p:sldLayoutId id="2147484143" r:id="rId23"/>
    <p:sldLayoutId id="2147484144" r:id="rId24"/>
    <p:sldLayoutId id="2147484145" r:id="rId25"/>
    <p:sldLayoutId id="2147484146" r:id="rId26"/>
    <p:sldLayoutId id="2147484147" r:id="rId27"/>
    <p:sldLayoutId id="2147484148" r:id="rId28"/>
    <p:sldLayoutId id="2147484149" r:id="rId29"/>
    <p:sldLayoutId id="2147484150" r:id="rId30"/>
    <p:sldLayoutId id="2147484151" r:id="rId31"/>
    <p:sldLayoutId id="2147484152" r:id="rId32"/>
    <p:sldLayoutId id="2147484153" r:id="rId33"/>
    <p:sldLayoutId id="2147484154" r:id="rId34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671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56" r:id="rId1"/>
    <p:sldLayoutId id="2147484157" r:id="rId2"/>
    <p:sldLayoutId id="2147484158" r:id="rId3"/>
    <p:sldLayoutId id="2147484159" r:id="rId4"/>
    <p:sldLayoutId id="2147484160" r:id="rId5"/>
    <p:sldLayoutId id="2147484161" r:id="rId6"/>
    <p:sldLayoutId id="2147484162" r:id="rId7"/>
    <p:sldLayoutId id="2147484163" r:id="rId8"/>
    <p:sldLayoutId id="2147484164" r:id="rId9"/>
    <p:sldLayoutId id="2147484165" r:id="rId10"/>
    <p:sldLayoutId id="2147484166" r:id="rId11"/>
    <p:sldLayoutId id="2147484167" r:id="rId12"/>
    <p:sldLayoutId id="2147484168" r:id="rId13"/>
    <p:sldLayoutId id="2147484169" r:id="rId14"/>
    <p:sldLayoutId id="2147484170" r:id="rId15"/>
    <p:sldLayoutId id="2147484171" r:id="rId16"/>
    <p:sldLayoutId id="2147484172" r:id="rId17"/>
    <p:sldLayoutId id="2147484173" r:id="rId18"/>
    <p:sldLayoutId id="2147484174" r:id="rId19"/>
    <p:sldLayoutId id="2147484175" r:id="rId20"/>
    <p:sldLayoutId id="2147484176" r:id="rId21"/>
    <p:sldLayoutId id="2147484177" r:id="rId22"/>
    <p:sldLayoutId id="2147484178" r:id="rId23"/>
    <p:sldLayoutId id="2147484179" r:id="rId24"/>
    <p:sldLayoutId id="2147484180" r:id="rId25"/>
    <p:sldLayoutId id="2147484181" r:id="rId26"/>
    <p:sldLayoutId id="2147484182" r:id="rId27"/>
    <p:sldLayoutId id="2147484183" r:id="rId28"/>
    <p:sldLayoutId id="2147484184" r:id="rId29"/>
    <p:sldLayoutId id="2147484185" r:id="rId30"/>
    <p:sldLayoutId id="2147484186" r:id="rId31"/>
    <p:sldLayoutId id="2147484187" r:id="rId32"/>
    <p:sldLayoutId id="2147484188" r:id="rId33"/>
    <p:sldLayoutId id="2147484189" r:id="rId34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956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91" r:id="rId1"/>
    <p:sldLayoutId id="2147484192" r:id="rId2"/>
    <p:sldLayoutId id="2147484193" r:id="rId3"/>
    <p:sldLayoutId id="2147484194" r:id="rId4"/>
    <p:sldLayoutId id="2147484195" r:id="rId5"/>
    <p:sldLayoutId id="2147484196" r:id="rId6"/>
    <p:sldLayoutId id="2147484197" r:id="rId7"/>
    <p:sldLayoutId id="2147484198" r:id="rId8"/>
    <p:sldLayoutId id="2147484199" r:id="rId9"/>
    <p:sldLayoutId id="2147484200" r:id="rId10"/>
    <p:sldLayoutId id="2147484201" r:id="rId11"/>
    <p:sldLayoutId id="2147484202" r:id="rId12"/>
    <p:sldLayoutId id="2147484203" r:id="rId13"/>
    <p:sldLayoutId id="2147484204" r:id="rId14"/>
    <p:sldLayoutId id="2147484205" r:id="rId15"/>
    <p:sldLayoutId id="2147484206" r:id="rId16"/>
    <p:sldLayoutId id="2147484207" r:id="rId17"/>
    <p:sldLayoutId id="2147484208" r:id="rId18"/>
    <p:sldLayoutId id="2147484209" r:id="rId19"/>
    <p:sldLayoutId id="2147484210" r:id="rId20"/>
    <p:sldLayoutId id="2147484211" r:id="rId21"/>
    <p:sldLayoutId id="2147484212" r:id="rId22"/>
    <p:sldLayoutId id="2147484213" r:id="rId23"/>
    <p:sldLayoutId id="2147484214" r:id="rId24"/>
    <p:sldLayoutId id="2147484215" r:id="rId25"/>
    <p:sldLayoutId id="2147484216" r:id="rId26"/>
    <p:sldLayoutId id="2147484217" r:id="rId27"/>
    <p:sldLayoutId id="2147484218" r:id="rId28"/>
    <p:sldLayoutId id="2147484219" r:id="rId29"/>
    <p:sldLayoutId id="2147484220" r:id="rId30"/>
    <p:sldLayoutId id="2147484221" r:id="rId31"/>
    <p:sldLayoutId id="2147484222" r:id="rId32"/>
    <p:sldLayoutId id="2147484223" r:id="rId33"/>
    <p:sldLayoutId id="2147484224" r:id="rId34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6599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3" r:id="rId10"/>
    <p:sldLayoutId id="2147483734" r:id="rId11"/>
    <p:sldLayoutId id="2147483735" r:id="rId12"/>
    <p:sldLayoutId id="2147483739" r:id="rId13"/>
    <p:sldLayoutId id="2147483740" r:id="rId14"/>
  </p:sldLayoutIdLst>
  <p:hf hdr="0" dt="0"/>
  <p:txStyles>
    <p:titleStyle>
      <a:lvl1pPr algn="l" defTabSz="913960" rtl="0" eaLnBrk="1" latinLnBrk="0" hangingPunct="1">
        <a:lnSpc>
          <a:spcPct val="90000"/>
        </a:lnSpc>
        <a:spcBef>
          <a:spcPct val="0"/>
        </a:spcBef>
        <a:buNone/>
        <a:defRPr lang="en-US" sz="5200" b="0" kern="1200" cap="none" spc="-100" baseline="0" dirty="0">
          <a:ln w="3175">
            <a:noFill/>
          </a:ln>
          <a:solidFill>
            <a:srgbClr val="616161"/>
          </a:solidFill>
          <a:effectLst/>
          <a:latin typeface="Segoe UI Light"/>
          <a:ea typeface="+mn-ea"/>
          <a:cs typeface="Segoe ui light (Headings)"/>
        </a:defRPr>
      </a:lvl1pPr>
    </p:titleStyle>
    <p:bodyStyle>
      <a:lvl1pPr marL="400166" indent="-400166" algn="l" defTabSz="533555" rtl="0" eaLnBrk="1" latinLnBrk="0" hangingPunct="1">
        <a:spcBef>
          <a:spcPct val="20000"/>
        </a:spcBef>
        <a:buFont typeface="Arial"/>
        <a:buChar char="•"/>
        <a:defRPr sz="1733" kern="1200">
          <a:solidFill>
            <a:schemeClr val="tx1"/>
          </a:solidFill>
          <a:latin typeface="Segoe"/>
          <a:ea typeface="+mn-ea"/>
          <a:cs typeface="Segoe"/>
        </a:defRPr>
      </a:lvl1pPr>
      <a:lvl2pPr marL="867025" indent="-333473" algn="l" defTabSz="533555" rtl="0" eaLnBrk="1" latinLnBrk="0" hangingPunct="1">
        <a:spcBef>
          <a:spcPct val="20000"/>
        </a:spcBef>
        <a:buFont typeface="Arial"/>
        <a:buChar char="–"/>
        <a:defRPr sz="1733" kern="1200">
          <a:solidFill>
            <a:schemeClr val="tx1"/>
          </a:solidFill>
          <a:latin typeface="Segoe"/>
          <a:ea typeface="+mn-ea"/>
          <a:cs typeface="Segoe"/>
        </a:defRPr>
      </a:lvl2pPr>
      <a:lvl3pPr marL="1333885" indent="-266777" algn="l" defTabSz="533555" rtl="0" eaLnBrk="1" latinLnBrk="0" hangingPunct="1">
        <a:spcBef>
          <a:spcPct val="20000"/>
        </a:spcBef>
        <a:buFont typeface="Arial"/>
        <a:buChar char="•"/>
        <a:defRPr sz="1733" kern="1200">
          <a:solidFill>
            <a:schemeClr val="tx1"/>
          </a:solidFill>
          <a:latin typeface="Segoe"/>
          <a:ea typeface="+mn-ea"/>
          <a:cs typeface="Segoe"/>
        </a:defRPr>
      </a:lvl3pPr>
      <a:lvl4pPr marL="1867440" indent="-266777" algn="l" defTabSz="533555" rtl="0" eaLnBrk="1" latinLnBrk="0" hangingPunct="1">
        <a:spcBef>
          <a:spcPct val="20000"/>
        </a:spcBef>
        <a:buFont typeface="Arial"/>
        <a:buChar char="–"/>
        <a:defRPr sz="1733" kern="1200">
          <a:solidFill>
            <a:schemeClr val="tx1"/>
          </a:solidFill>
          <a:latin typeface="Segoe"/>
          <a:ea typeface="+mn-ea"/>
          <a:cs typeface="Segoe"/>
        </a:defRPr>
      </a:lvl4pPr>
      <a:lvl5pPr marL="2400995" indent="-266777" algn="l" defTabSz="533555" rtl="0" eaLnBrk="1" latinLnBrk="0" hangingPunct="1">
        <a:spcBef>
          <a:spcPct val="20000"/>
        </a:spcBef>
        <a:buFont typeface="Arial"/>
        <a:buChar char="»"/>
        <a:defRPr sz="1733" kern="1200">
          <a:solidFill>
            <a:schemeClr val="tx1"/>
          </a:solidFill>
          <a:latin typeface="Segoe"/>
          <a:ea typeface="+mn-ea"/>
          <a:cs typeface="Segoe"/>
        </a:defRPr>
      </a:lvl5pPr>
      <a:lvl6pPr marL="2934550" indent="-266777" algn="l" defTabSz="53355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468104" indent="-266777" algn="l" defTabSz="53355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01659" indent="-266777" algn="l" defTabSz="53355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535212" indent="-266777" algn="l" defTabSz="53355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533555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067109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600664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134218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667772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201326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3734881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4268435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964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26" r:id="rId1"/>
    <p:sldLayoutId id="2147484227" r:id="rId2"/>
    <p:sldLayoutId id="2147484228" r:id="rId3"/>
    <p:sldLayoutId id="2147484229" r:id="rId4"/>
    <p:sldLayoutId id="2147484230" r:id="rId5"/>
    <p:sldLayoutId id="2147484231" r:id="rId6"/>
    <p:sldLayoutId id="2147484232" r:id="rId7"/>
    <p:sldLayoutId id="2147484233" r:id="rId8"/>
    <p:sldLayoutId id="2147484234" r:id="rId9"/>
    <p:sldLayoutId id="2147484235" r:id="rId10"/>
    <p:sldLayoutId id="2147484236" r:id="rId11"/>
    <p:sldLayoutId id="2147484237" r:id="rId12"/>
    <p:sldLayoutId id="2147484238" r:id="rId13"/>
    <p:sldLayoutId id="2147484239" r:id="rId14"/>
    <p:sldLayoutId id="2147484240" r:id="rId15"/>
    <p:sldLayoutId id="2147484241" r:id="rId16"/>
    <p:sldLayoutId id="2147484242" r:id="rId17"/>
    <p:sldLayoutId id="2147484243" r:id="rId18"/>
    <p:sldLayoutId id="2147484244" r:id="rId19"/>
    <p:sldLayoutId id="2147484245" r:id="rId20"/>
    <p:sldLayoutId id="2147484246" r:id="rId21"/>
    <p:sldLayoutId id="2147484247" r:id="rId22"/>
    <p:sldLayoutId id="2147484248" r:id="rId23"/>
    <p:sldLayoutId id="2147484249" r:id="rId24"/>
    <p:sldLayoutId id="2147484250" r:id="rId25"/>
    <p:sldLayoutId id="2147484251" r:id="rId26"/>
    <p:sldLayoutId id="2147484252" r:id="rId27"/>
    <p:sldLayoutId id="2147484253" r:id="rId28"/>
    <p:sldLayoutId id="2147484254" r:id="rId29"/>
    <p:sldLayoutId id="2147484255" r:id="rId30"/>
    <p:sldLayoutId id="2147484256" r:id="rId31"/>
    <p:sldLayoutId id="2147484257" r:id="rId32"/>
    <p:sldLayoutId id="2147484258" r:id="rId33"/>
    <p:sldLayoutId id="2147484259" r:id="rId34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371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1" r:id="rId1"/>
    <p:sldLayoutId id="2147484262" r:id="rId2"/>
    <p:sldLayoutId id="2147484263" r:id="rId3"/>
    <p:sldLayoutId id="2147484264" r:id="rId4"/>
    <p:sldLayoutId id="2147484265" r:id="rId5"/>
    <p:sldLayoutId id="2147484266" r:id="rId6"/>
    <p:sldLayoutId id="2147484267" r:id="rId7"/>
    <p:sldLayoutId id="2147484268" r:id="rId8"/>
    <p:sldLayoutId id="2147484269" r:id="rId9"/>
    <p:sldLayoutId id="2147484270" r:id="rId10"/>
    <p:sldLayoutId id="2147484271" r:id="rId11"/>
    <p:sldLayoutId id="2147484272" r:id="rId12"/>
    <p:sldLayoutId id="2147484273" r:id="rId13"/>
    <p:sldLayoutId id="2147484274" r:id="rId14"/>
    <p:sldLayoutId id="2147484275" r:id="rId15"/>
    <p:sldLayoutId id="2147484276" r:id="rId16"/>
    <p:sldLayoutId id="2147484277" r:id="rId17"/>
    <p:sldLayoutId id="2147484278" r:id="rId18"/>
    <p:sldLayoutId id="2147484279" r:id="rId19"/>
    <p:sldLayoutId id="2147484280" r:id="rId20"/>
    <p:sldLayoutId id="2147484281" r:id="rId21"/>
    <p:sldLayoutId id="2147484282" r:id="rId22"/>
    <p:sldLayoutId id="2147484283" r:id="rId23"/>
    <p:sldLayoutId id="2147484284" r:id="rId24"/>
    <p:sldLayoutId id="2147484285" r:id="rId25"/>
    <p:sldLayoutId id="2147484286" r:id="rId26"/>
    <p:sldLayoutId id="2147484287" r:id="rId27"/>
    <p:sldLayoutId id="2147484288" r:id="rId28"/>
    <p:sldLayoutId id="2147484289" r:id="rId29"/>
    <p:sldLayoutId id="2147484290" r:id="rId30"/>
    <p:sldLayoutId id="2147484291" r:id="rId31"/>
    <p:sldLayoutId id="2147484292" r:id="rId32"/>
    <p:sldLayoutId id="2147484293" r:id="rId33"/>
    <p:sldLayoutId id="2147484294" r:id="rId34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2" y="1906414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19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9018" y="289516"/>
            <a:ext cx="11467743" cy="899665"/>
          </a:xfrm>
          <a:prstGeom prst="rect">
            <a:avLst/>
          </a:prstGeom>
        </p:spPr>
        <p:txBody>
          <a:bodyPr vert="horz" wrap="square" lIns="107536" tIns="67211" rIns="107536" bIns="67211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368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913960" rtl="0" eaLnBrk="1" latinLnBrk="0" hangingPunct="1">
        <a:lnSpc>
          <a:spcPct val="90000"/>
        </a:lnSpc>
        <a:spcBef>
          <a:spcPct val="0"/>
        </a:spcBef>
        <a:buNone/>
        <a:defRPr lang="en-US" sz="5200" b="0" kern="1200" cap="none" spc="-100" baseline="0" dirty="0" smtClean="0">
          <a:ln w="3175">
            <a:noFill/>
          </a:ln>
          <a:solidFill>
            <a:srgbClr val="61616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400166" marR="0" indent="-400166" algn="l" defTabSz="53355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Light"/>
          <a:ea typeface="+mn-ea"/>
          <a:cs typeface="Segoe UI Light"/>
        </a:defRPr>
      </a:lvl1pPr>
      <a:lvl2pPr marL="867025" marR="0" indent="-333473" algn="l" defTabSz="53355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/>
        <a:buChar char="–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Light"/>
          <a:ea typeface="+mn-ea"/>
          <a:cs typeface="Segoe UI Light"/>
        </a:defRPr>
      </a:lvl2pPr>
      <a:lvl3pPr marL="1333885" marR="0" indent="-266777" algn="l" defTabSz="53355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/>
        <a:buChar char="•"/>
        <a:tabLst/>
        <a:defRPr sz="186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Light"/>
          <a:ea typeface="+mn-ea"/>
          <a:cs typeface="Segoe UI Light"/>
        </a:defRPr>
      </a:lvl3pPr>
      <a:lvl4pPr marL="1867440" marR="0" indent="-266777" algn="l" defTabSz="53355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/>
        <a:buChar char="–"/>
        <a:tabLst/>
        <a:defRPr sz="173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Light"/>
          <a:ea typeface="+mn-ea"/>
          <a:cs typeface="Segoe UI Light"/>
        </a:defRPr>
      </a:lvl4pPr>
      <a:lvl5pPr marL="2400995" marR="0" indent="-266777" algn="l" defTabSz="53355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/>
        <a:buChar char="»"/>
        <a:tabLst/>
        <a:defRPr sz="173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Light"/>
          <a:ea typeface="+mn-ea"/>
          <a:cs typeface="Segoe UI Light"/>
        </a:defRPr>
      </a:lvl5pPr>
      <a:lvl6pPr marL="2513392" indent="-228489" algn="l" defTabSz="913960" rtl="0" eaLnBrk="1" latinLnBrk="0" hangingPunct="1">
        <a:spcBef>
          <a:spcPct val="20000"/>
        </a:spcBef>
        <a:buFont typeface="Arial" pitchFamily="34" charset="0"/>
        <a:buChar char="•"/>
        <a:defRPr sz="1866" kern="1200">
          <a:solidFill>
            <a:schemeClr val="tx1"/>
          </a:solidFill>
          <a:latin typeface="+mn-lt"/>
          <a:ea typeface="+mn-ea"/>
          <a:cs typeface="+mn-cs"/>
        </a:defRPr>
      </a:lvl6pPr>
      <a:lvl7pPr marL="2970373" indent="-228489" algn="l" defTabSz="913960" rtl="0" eaLnBrk="1" latinLnBrk="0" hangingPunct="1">
        <a:spcBef>
          <a:spcPct val="20000"/>
        </a:spcBef>
        <a:buFont typeface="Arial" pitchFamily="34" charset="0"/>
        <a:buChar char="•"/>
        <a:defRPr sz="1866" kern="1200">
          <a:solidFill>
            <a:schemeClr val="tx1"/>
          </a:solidFill>
          <a:latin typeface="+mn-lt"/>
          <a:ea typeface="+mn-ea"/>
          <a:cs typeface="+mn-cs"/>
        </a:defRPr>
      </a:lvl7pPr>
      <a:lvl8pPr marL="3427355" indent="-228489" algn="l" defTabSz="913960" rtl="0" eaLnBrk="1" latinLnBrk="0" hangingPunct="1">
        <a:spcBef>
          <a:spcPct val="20000"/>
        </a:spcBef>
        <a:buFont typeface="Arial" pitchFamily="34" charset="0"/>
        <a:buChar char="•"/>
        <a:defRPr sz="1866" kern="1200">
          <a:solidFill>
            <a:schemeClr val="tx1"/>
          </a:solidFill>
          <a:latin typeface="+mn-lt"/>
          <a:ea typeface="+mn-ea"/>
          <a:cs typeface="+mn-cs"/>
        </a:defRPr>
      </a:lvl8pPr>
      <a:lvl9pPr marL="3884335" indent="-228489" algn="l" defTabSz="913960" rtl="0" eaLnBrk="1" latinLnBrk="0" hangingPunct="1">
        <a:spcBef>
          <a:spcPct val="20000"/>
        </a:spcBef>
        <a:buFont typeface="Arial" pitchFamily="34" charset="0"/>
        <a:buChar char="•"/>
        <a:defRPr sz="18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60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1pPr>
      <a:lvl2pPr marL="456983" algn="l" defTabSz="913960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2pPr>
      <a:lvl3pPr marL="913960" algn="l" defTabSz="913960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3pPr>
      <a:lvl4pPr marL="1370941" algn="l" defTabSz="913960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4pPr>
      <a:lvl5pPr marL="1827921" algn="l" defTabSz="913960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5pPr>
      <a:lvl6pPr marL="2284901" algn="l" defTabSz="913960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6pPr>
      <a:lvl7pPr marL="2741883" algn="l" defTabSz="913960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7pPr>
      <a:lvl8pPr marL="3198863" algn="l" defTabSz="913960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8pPr>
      <a:lvl9pPr marL="3655845" algn="l" defTabSz="913960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9212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  <p:sldLayoutId id="2147483791" r:id="rId16"/>
    <p:sldLayoutId id="2147483792" r:id="rId17"/>
    <p:sldLayoutId id="2147483793" r:id="rId18"/>
  </p:sldLayoutIdLst>
  <p:hf hdr="0" dt="0"/>
  <p:txStyles>
    <p:titleStyle>
      <a:lvl1pPr algn="l" defTabSz="913960" rtl="0" eaLnBrk="1" latinLnBrk="0" hangingPunct="1">
        <a:lnSpc>
          <a:spcPct val="90000"/>
        </a:lnSpc>
        <a:spcBef>
          <a:spcPct val="0"/>
        </a:spcBef>
        <a:buNone/>
        <a:defRPr lang="en-US" sz="5200" b="0" kern="1200" cap="none" spc="-100" baseline="0" dirty="0">
          <a:ln w="3175">
            <a:noFill/>
          </a:ln>
          <a:solidFill>
            <a:srgbClr val="616161"/>
          </a:solidFill>
          <a:effectLst/>
          <a:latin typeface="Segoe UI Light"/>
          <a:ea typeface="+mn-ea"/>
          <a:cs typeface="Segoe ui light (Headings)"/>
        </a:defRPr>
      </a:lvl1pPr>
    </p:titleStyle>
    <p:bodyStyle>
      <a:lvl1pPr marL="400166" indent="-400166" algn="l" defTabSz="533555" rtl="0" eaLnBrk="1" latinLnBrk="0" hangingPunct="1">
        <a:spcBef>
          <a:spcPct val="20000"/>
        </a:spcBef>
        <a:buFont typeface="Arial"/>
        <a:buChar char="•"/>
        <a:defRPr sz="1733" kern="1200">
          <a:solidFill>
            <a:schemeClr val="tx1"/>
          </a:solidFill>
          <a:latin typeface="Segoe"/>
          <a:ea typeface="+mn-ea"/>
          <a:cs typeface="Segoe"/>
        </a:defRPr>
      </a:lvl1pPr>
      <a:lvl2pPr marL="867025" indent="-333473" algn="l" defTabSz="533555" rtl="0" eaLnBrk="1" latinLnBrk="0" hangingPunct="1">
        <a:spcBef>
          <a:spcPct val="20000"/>
        </a:spcBef>
        <a:buFont typeface="Arial"/>
        <a:buChar char="–"/>
        <a:defRPr sz="1733" kern="1200">
          <a:solidFill>
            <a:schemeClr val="tx1"/>
          </a:solidFill>
          <a:latin typeface="Segoe"/>
          <a:ea typeface="+mn-ea"/>
          <a:cs typeface="Segoe"/>
        </a:defRPr>
      </a:lvl2pPr>
      <a:lvl3pPr marL="1333885" indent="-266777" algn="l" defTabSz="533555" rtl="0" eaLnBrk="1" latinLnBrk="0" hangingPunct="1">
        <a:spcBef>
          <a:spcPct val="20000"/>
        </a:spcBef>
        <a:buFont typeface="Arial"/>
        <a:buChar char="•"/>
        <a:defRPr sz="1733" kern="1200">
          <a:solidFill>
            <a:schemeClr val="tx1"/>
          </a:solidFill>
          <a:latin typeface="Segoe"/>
          <a:ea typeface="+mn-ea"/>
          <a:cs typeface="Segoe"/>
        </a:defRPr>
      </a:lvl3pPr>
      <a:lvl4pPr marL="1867440" indent="-266777" algn="l" defTabSz="533555" rtl="0" eaLnBrk="1" latinLnBrk="0" hangingPunct="1">
        <a:spcBef>
          <a:spcPct val="20000"/>
        </a:spcBef>
        <a:buFont typeface="Arial"/>
        <a:buChar char="–"/>
        <a:defRPr sz="1733" kern="1200">
          <a:solidFill>
            <a:schemeClr val="tx1"/>
          </a:solidFill>
          <a:latin typeface="Segoe"/>
          <a:ea typeface="+mn-ea"/>
          <a:cs typeface="Segoe"/>
        </a:defRPr>
      </a:lvl4pPr>
      <a:lvl5pPr marL="2400995" indent="-266777" algn="l" defTabSz="533555" rtl="0" eaLnBrk="1" latinLnBrk="0" hangingPunct="1">
        <a:spcBef>
          <a:spcPct val="20000"/>
        </a:spcBef>
        <a:buFont typeface="Arial"/>
        <a:buChar char="»"/>
        <a:defRPr sz="1733" kern="1200">
          <a:solidFill>
            <a:schemeClr val="tx1"/>
          </a:solidFill>
          <a:latin typeface="Segoe"/>
          <a:ea typeface="+mn-ea"/>
          <a:cs typeface="Segoe"/>
        </a:defRPr>
      </a:lvl5pPr>
      <a:lvl6pPr marL="2934550" indent="-266777" algn="l" defTabSz="53355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468104" indent="-266777" algn="l" defTabSz="53355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01659" indent="-266777" algn="l" defTabSz="53355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535212" indent="-266777" algn="l" defTabSz="53355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533555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067109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600664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134218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667772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201326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3734881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4268435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1945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  <p:sldLayoutId id="2147483808" r:id="rId14"/>
    <p:sldLayoutId id="2147483809" r:id="rId15"/>
    <p:sldLayoutId id="2147483810" r:id="rId16"/>
    <p:sldLayoutId id="2147483811" r:id="rId17"/>
    <p:sldLayoutId id="2147483812" r:id="rId18"/>
  </p:sldLayoutIdLst>
  <p:hf hdr="0" dt="0"/>
  <p:txStyles>
    <p:titleStyle>
      <a:lvl1pPr algn="l" defTabSz="913960" rtl="0" eaLnBrk="1" latinLnBrk="0" hangingPunct="1">
        <a:lnSpc>
          <a:spcPct val="90000"/>
        </a:lnSpc>
        <a:spcBef>
          <a:spcPct val="0"/>
        </a:spcBef>
        <a:buNone/>
        <a:defRPr lang="en-US" sz="5200" b="0" kern="1200" cap="none" spc="-100" baseline="0" dirty="0">
          <a:ln w="3175">
            <a:noFill/>
          </a:ln>
          <a:solidFill>
            <a:srgbClr val="616161"/>
          </a:solidFill>
          <a:effectLst/>
          <a:latin typeface="Segoe UI Light"/>
          <a:ea typeface="+mn-ea"/>
          <a:cs typeface="Segoe ui light (Headings)"/>
        </a:defRPr>
      </a:lvl1pPr>
    </p:titleStyle>
    <p:bodyStyle>
      <a:lvl1pPr marL="400166" indent="-400166" algn="l" defTabSz="533555" rtl="0" eaLnBrk="1" latinLnBrk="0" hangingPunct="1">
        <a:spcBef>
          <a:spcPct val="20000"/>
        </a:spcBef>
        <a:buFont typeface="Arial"/>
        <a:buChar char="•"/>
        <a:defRPr sz="1733" kern="1200">
          <a:solidFill>
            <a:schemeClr val="tx1"/>
          </a:solidFill>
          <a:latin typeface="Segoe"/>
          <a:ea typeface="+mn-ea"/>
          <a:cs typeface="Segoe"/>
        </a:defRPr>
      </a:lvl1pPr>
      <a:lvl2pPr marL="867025" indent="-333473" algn="l" defTabSz="533555" rtl="0" eaLnBrk="1" latinLnBrk="0" hangingPunct="1">
        <a:spcBef>
          <a:spcPct val="20000"/>
        </a:spcBef>
        <a:buFont typeface="Arial"/>
        <a:buChar char="–"/>
        <a:defRPr sz="1733" kern="1200">
          <a:solidFill>
            <a:schemeClr val="tx1"/>
          </a:solidFill>
          <a:latin typeface="Segoe"/>
          <a:ea typeface="+mn-ea"/>
          <a:cs typeface="Segoe"/>
        </a:defRPr>
      </a:lvl2pPr>
      <a:lvl3pPr marL="1333885" indent="-266777" algn="l" defTabSz="533555" rtl="0" eaLnBrk="1" latinLnBrk="0" hangingPunct="1">
        <a:spcBef>
          <a:spcPct val="20000"/>
        </a:spcBef>
        <a:buFont typeface="Arial"/>
        <a:buChar char="•"/>
        <a:defRPr sz="1733" kern="1200">
          <a:solidFill>
            <a:schemeClr val="tx1"/>
          </a:solidFill>
          <a:latin typeface="Segoe"/>
          <a:ea typeface="+mn-ea"/>
          <a:cs typeface="Segoe"/>
        </a:defRPr>
      </a:lvl3pPr>
      <a:lvl4pPr marL="1867440" indent="-266777" algn="l" defTabSz="533555" rtl="0" eaLnBrk="1" latinLnBrk="0" hangingPunct="1">
        <a:spcBef>
          <a:spcPct val="20000"/>
        </a:spcBef>
        <a:buFont typeface="Arial"/>
        <a:buChar char="–"/>
        <a:defRPr sz="1733" kern="1200">
          <a:solidFill>
            <a:schemeClr val="tx1"/>
          </a:solidFill>
          <a:latin typeface="Segoe"/>
          <a:ea typeface="+mn-ea"/>
          <a:cs typeface="Segoe"/>
        </a:defRPr>
      </a:lvl4pPr>
      <a:lvl5pPr marL="2400995" indent="-266777" algn="l" defTabSz="533555" rtl="0" eaLnBrk="1" latinLnBrk="0" hangingPunct="1">
        <a:spcBef>
          <a:spcPct val="20000"/>
        </a:spcBef>
        <a:buFont typeface="Arial"/>
        <a:buChar char="»"/>
        <a:defRPr sz="1733" kern="1200">
          <a:solidFill>
            <a:schemeClr val="tx1"/>
          </a:solidFill>
          <a:latin typeface="Segoe"/>
          <a:ea typeface="+mn-ea"/>
          <a:cs typeface="Segoe"/>
        </a:defRPr>
      </a:lvl5pPr>
      <a:lvl6pPr marL="2934550" indent="-266777" algn="l" defTabSz="53355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468104" indent="-266777" algn="l" defTabSz="53355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01659" indent="-266777" algn="l" defTabSz="53355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535212" indent="-266777" algn="l" defTabSz="53355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533555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067109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600664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134218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667772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201326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3734881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4268435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5325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30" r:id="rId16"/>
    <p:sldLayoutId id="2147483831" r:id="rId17"/>
  </p:sldLayoutIdLst>
  <p:hf hdr="0" dt="0"/>
  <p:txStyles>
    <p:titleStyle>
      <a:lvl1pPr algn="l" defTabSz="913960" rtl="0" eaLnBrk="1" latinLnBrk="0" hangingPunct="1">
        <a:lnSpc>
          <a:spcPct val="90000"/>
        </a:lnSpc>
        <a:spcBef>
          <a:spcPct val="0"/>
        </a:spcBef>
        <a:buNone/>
        <a:defRPr lang="en-US" sz="5200" b="0" kern="1200" cap="none" spc="-100" baseline="0" dirty="0">
          <a:ln w="3175">
            <a:noFill/>
          </a:ln>
          <a:solidFill>
            <a:srgbClr val="616161"/>
          </a:solidFill>
          <a:effectLst/>
          <a:latin typeface="Segoe UI Light"/>
          <a:ea typeface="+mn-ea"/>
          <a:cs typeface="Segoe ui light (Headings)"/>
        </a:defRPr>
      </a:lvl1pPr>
    </p:titleStyle>
    <p:bodyStyle>
      <a:lvl1pPr marL="400166" indent="-400166" algn="l" defTabSz="533555" rtl="0" eaLnBrk="1" latinLnBrk="0" hangingPunct="1">
        <a:spcBef>
          <a:spcPct val="20000"/>
        </a:spcBef>
        <a:buFont typeface="Arial"/>
        <a:buChar char="•"/>
        <a:defRPr sz="1733" kern="1200">
          <a:solidFill>
            <a:schemeClr val="tx1"/>
          </a:solidFill>
          <a:latin typeface="Segoe"/>
          <a:ea typeface="+mn-ea"/>
          <a:cs typeface="Segoe"/>
        </a:defRPr>
      </a:lvl1pPr>
      <a:lvl2pPr marL="867025" indent="-333473" algn="l" defTabSz="533555" rtl="0" eaLnBrk="1" latinLnBrk="0" hangingPunct="1">
        <a:spcBef>
          <a:spcPct val="20000"/>
        </a:spcBef>
        <a:buFont typeface="Arial"/>
        <a:buChar char="–"/>
        <a:defRPr sz="1733" kern="1200">
          <a:solidFill>
            <a:schemeClr val="tx1"/>
          </a:solidFill>
          <a:latin typeface="Segoe"/>
          <a:ea typeface="+mn-ea"/>
          <a:cs typeface="Segoe"/>
        </a:defRPr>
      </a:lvl2pPr>
      <a:lvl3pPr marL="1333885" indent="-266777" algn="l" defTabSz="533555" rtl="0" eaLnBrk="1" latinLnBrk="0" hangingPunct="1">
        <a:spcBef>
          <a:spcPct val="20000"/>
        </a:spcBef>
        <a:buFont typeface="Arial"/>
        <a:buChar char="•"/>
        <a:defRPr sz="1733" kern="1200">
          <a:solidFill>
            <a:schemeClr val="tx1"/>
          </a:solidFill>
          <a:latin typeface="Segoe"/>
          <a:ea typeface="+mn-ea"/>
          <a:cs typeface="Segoe"/>
        </a:defRPr>
      </a:lvl3pPr>
      <a:lvl4pPr marL="1867440" indent="-266777" algn="l" defTabSz="533555" rtl="0" eaLnBrk="1" latinLnBrk="0" hangingPunct="1">
        <a:spcBef>
          <a:spcPct val="20000"/>
        </a:spcBef>
        <a:buFont typeface="Arial"/>
        <a:buChar char="–"/>
        <a:defRPr sz="1733" kern="1200">
          <a:solidFill>
            <a:schemeClr val="tx1"/>
          </a:solidFill>
          <a:latin typeface="Segoe"/>
          <a:ea typeface="+mn-ea"/>
          <a:cs typeface="Segoe"/>
        </a:defRPr>
      </a:lvl4pPr>
      <a:lvl5pPr marL="2400995" indent="-266777" algn="l" defTabSz="533555" rtl="0" eaLnBrk="1" latinLnBrk="0" hangingPunct="1">
        <a:spcBef>
          <a:spcPct val="20000"/>
        </a:spcBef>
        <a:buFont typeface="Arial"/>
        <a:buChar char="»"/>
        <a:defRPr sz="1733" kern="1200">
          <a:solidFill>
            <a:schemeClr val="tx1"/>
          </a:solidFill>
          <a:latin typeface="Segoe"/>
          <a:ea typeface="+mn-ea"/>
          <a:cs typeface="Segoe"/>
        </a:defRPr>
      </a:lvl5pPr>
      <a:lvl6pPr marL="2934550" indent="-266777" algn="l" defTabSz="53355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468104" indent="-266777" algn="l" defTabSz="53355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01659" indent="-266777" algn="l" defTabSz="53355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535212" indent="-266777" algn="l" defTabSz="53355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533555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067109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600664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134218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667772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201326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3734881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4268435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5611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  <p:sldLayoutId id="2147483846" r:id="rId14"/>
    <p:sldLayoutId id="2147483847" r:id="rId15"/>
    <p:sldLayoutId id="2147483848" r:id="rId16"/>
    <p:sldLayoutId id="2147483849" r:id="rId17"/>
  </p:sldLayoutIdLst>
  <p:hf hdr="0" dt="0"/>
  <p:txStyles>
    <p:titleStyle>
      <a:lvl1pPr algn="l" defTabSz="913937" rtl="0" eaLnBrk="1" latinLnBrk="0" hangingPunct="1">
        <a:lnSpc>
          <a:spcPct val="90000"/>
        </a:lnSpc>
        <a:spcBef>
          <a:spcPct val="0"/>
        </a:spcBef>
        <a:buNone/>
        <a:defRPr lang="en-US" sz="5200" b="0" kern="1200" cap="none" spc="-100" baseline="0" dirty="0">
          <a:ln w="3175">
            <a:noFill/>
          </a:ln>
          <a:solidFill>
            <a:srgbClr val="616161"/>
          </a:solidFill>
          <a:effectLst/>
          <a:latin typeface="Segoe UI Light"/>
          <a:ea typeface="+mn-ea"/>
          <a:cs typeface="Segoe ui light (Headings)"/>
        </a:defRPr>
      </a:lvl1pPr>
    </p:titleStyle>
    <p:bodyStyle>
      <a:lvl1pPr marL="400157" indent="-400157" algn="l" defTabSz="533541" rtl="0" eaLnBrk="1" latinLnBrk="0" hangingPunct="1">
        <a:spcBef>
          <a:spcPct val="20000"/>
        </a:spcBef>
        <a:buFont typeface="Arial"/>
        <a:buChar char="•"/>
        <a:defRPr sz="1733" kern="1200">
          <a:solidFill>
            <a:schemeClr val="tx1"/>
          </a:solidFill>
          <a:latin typeface="Segoe"/>
          <a:ea typeface="+mn-ea"/>
          <a:cs typeface="Segoe"/>
        </a:defRPr>
      </a:lvl1pPr>
      <a:lvl2pPr marL="867004" indent="-333465" algn="l" defTabSz="533541" rtl="0" eaLnBrk="1" latinLnBrk="0" hangingPunct="1">
        <a:spcBef>
          <a:spcPct val="20000"/>
        </a:spcBef>
        <a:buFont typeface="Arial"/>
        <a:buChar char="–"/>
        <a:defRPr sz="1733" kern="1200">
          <a:solidFill>
            <a:schemeClr val="tx1"/>
          </a:solidFill>
          <a:latin typeface="Segoe"/>
          <a:ea typeface="+mn-ea"/>
          <a:cs typeface="Segoe"/>
        </a:defRPr>
      </a:lvl2pPr>
      <a:lvl3pPr marL="1333852" indent="-266771" algn="l" defTabSz="533541" rtl="0" eaLnBrk="1" latinLnBrk="0" hangingPunct="1">
        <a:spcBef>
          <a:spcPct val="20000"/>
        </a:spcBef>
        <a:buFont typeface="Arial"/>
        <a:buChar char="•"/>
        <a:defRPr sz="1733" kern="1200">
          <a:solidFill>
            <a:schemeClr val="tx1"/>
          </a:solidFill>
          <a:latin typeface="Segoe"/>
          <a:ea typeface="+mn-ea"/>
          <a:cs typeface="Segoe"/>
        </a:defRPr>
      </a:lvl3pPr>
      <a:lvl4pPr marL="1867393" indent="-266771" algn="l" defTabSz="533541" rtl="0" eaLnBrk="1" latinLnBrk="0" hangingPunct="1">
        <a:spcBef>
          <a:spcPct val="20000"/>
        </a:spcBef>
        <a:buFont typeface="Arial"/>
        <a:buChar char="–"/>
        <a:defRPr sz="1733" kern="1200">
          <a:solidFill>
            <a:schemeClr val="tx1"/>
          </a:solidFill>
          <a:latin typeface="Segoe"/>
          <a:ea typeface="+mn-ea"/>
          <a:cs typeface="Segoe"/>
        </a:defRPr>
      </a:lvl4pPr>
      <a:lvl5pPr marL="2400935" indent="-266771" algn="l" defTabSz="533541" rtl="0" eaLnBrk="1" latinLnBrk="0" hangingPunct="1">
        <a:spcBef>
          <a:spcPct val="20000"/>
        </a:spcBef>
        <a:buFont typeface="Arial"/>
        <a:buChar char="»"/>
        <a:defRPr sz="1733" kern="1200">
          <a:solidFill>
            <a:schemeClr val="tx1"/>
          </a:solidFill>
          <a:latin typeface="Segoe"/>
          <a:ea typeface="+mn-ea"/>
          <a:cs typeface="Segoe"/>
        </a:defRPr>
      </a:lvl5pPr>
      <a:lvl6pPr marL="2934477" indent="-266771" algn="l" defTabSz="533541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468017" indent="-266771" algn="l" defTabSz="533541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01559" indent="-266771" algn="l" defTabSz="533541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535099" indent="-266771" algn="l" defTabSz="533541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33541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533541" algn="l" defTabSz="533541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067083" algn="l" defTabSz="533541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600624" algn="l" defTabSz="533541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134165" algn="l" defTabSz="533541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667705" algn="l" defTabSz="533541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201247" algn="l" defTabSz="533541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3734788" algn="l" defTabSz="533541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4268328" algn="l" defTabSz="533541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9019" y="289517"/>
            <a:ext cx="11467743" cy="899665"/>
          </a:xfrm>
          <a:prstGeom prst="rect">
            <a:avLst/>
          </a:prstGeom>
        </p:spPr>
        <p:txBody>
          <a:bodyPr vert="horz" wrap="square" lIns="107536" tIns="67211" rIns="107536" bIns="67211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89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913862" rtl="0" eaLnBrk="1" latinLnBrk="0" hangingPunct="1">
        <a:lnSpc>
          <a:spcPct val="90000"/>
        </a:lnSpc>
        <a:spcBef>
          <a:spcPct val="0"/>
        </a:spcBef>
        <a:buNone/>
        <a:defRPr lang="en-US" sz="5199" b="0" kern="1200" cap="none" spc="-100" baseline="0" dirty="0" smtClean="0">
          <a:ln w="3175">
            <a:noFill/>
          </a:ln>
          <a:solidFill>
            <a:srgbClr val="61616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400123" marR="0" indent="-400123" algn="l" defTabSz="53349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Light"/>
          <a:ea typeface="+mn-ea"/>
          <a:cs typeface="Segoe UI Light"/>
        </a:defRPr>
      </a:lvl1pPr>
      <a:lvl2pPr marL="866933" marR="0" indent="-333437" algn="l" defTabSz="53349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/>
        <a:buChar char="–"/>
        <a:tabLst/>
        <a:defRPr sz="23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Light"/>
          <a:ea typeface="+mn-ea"/>
          <a:cs typeface="Segoe UI Light"/>
        </a:defRPr>
      </a:lvl2pPr>
      <a:lvl3pPr marL="1333743" marR="0" indent="-266748" algn="l" defTabSz="53349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/>
        <a:buChar char="•"/>
        <a:tabLst/>
        <a:defRPr sz="186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Light"/>
          <a:ea typeface="+mn-ea"/>
          <a:cs typeface="Segoe UI Light"/>
        </a:defRPr>
      </a:lvl3pPr>
      <a:lvl4pPr marL="1867240" marR="0" indent="-266748" algn="l" defTabSz="53349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/>
        <a:buChar char="–"/>
        <a:tabLst/>
        <a:defRPr sz="173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Light"/>
          <a:ea typeface="+mn-ea"/>
          <a:cs typeface="Segoe UI Light"/>
        </a:defRPr>
      </a:lvl4pPr>
      <a:lvl5pPr marL="2400737" marR="0" indent="-266748" algn="l" defTabSz="53349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/>
        <a:buChar char="»"/>
        <a:tabLst/>
        <a:defRPr sz="173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Light"/>
          <a:ea typeface="+mn-ea"/>
          <a:cs typeface="Segoe UI Light"/>
        </a:defRPr>
      </a:lvl5pPr>
      <a:lvl6pPr marL="2513123" indent="-228465" algn="l" defTabSz="913862" rtl="0" eaLnBrk="1" latinLnBrk="0" hangingPunct="1">
        <a:spcBef>
          <a:spcPct val="20000"/>
        </a:spcBef>
        <a:buFont typeface="Arial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0054" indent="-228465" algn="l" defTabSz="913862" rtl="0" eaLnBrk="1" latinLnBrk="0" hangingPunct="1">
        <a:spcBef>
          <a:spcPct val="20000"/>
        </a:spcBef>
        <a:buFont typeface="Arial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6986" indent="-228465" algn="l" defTabSz="913862" rtl="0" eaLnBrk="1" latinLnBrk="0" hangingPunct="1">
        <a:spcBef>
          <a:spcPct val="20000"/>
        </a:spcBef>
        <a:buFont typeface="Arial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3918" indent="-228465" algn="l" defTabSz="913862" rtl="0" eaLnBrk="1" latinLnBrk="0" hangingPunct="1">
        <a:spcBef>
          <a:spcPct val="20000"/>
        </a:spcBef>
        <a:buFont typeface="Arial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862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1pPr>
      <a:lvl2pPr marL="456933" algn="l" defTabSz="913862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2pPr>
      <a:lvl3pPr marL="913862" algn="l" defTabSz="913862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3pPr>
      <a:lvl4pPr marL="1370794" algn="l" defTabSz="913862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4pPr>
      <a:lvl5pPr marL="1827725" algn="l" defTabSz="913862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5pPr>
      <a:lvl6pPr marL="2284656" algn="l" defTabSz="913862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6pPr>
      <a:lvl7pPr marL="2741589" algn="l" defTabSz="913862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7pPr>
      <a:lvl8pPr marL="3198519" algn="l" defTabSz="913862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8pPr>
      <a:lvl9pPr marL="3655451" algn="l" defTabSz="913862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Cross-Platform Apps for </a:t>
            </a:r>
            <a:r>
              <a:rPr lang="en-US" dirty="0" smtClean="0"/>
              <a:t>Web </a:t>
            </a:r>
            <a:r>
              <a:rPr lang="en-US" dirty="0"/>
              <a:t>&amp; Mobile with AngularJS and Cordova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6" b="4756"/>
          <a:stretch>
            <a:fillRect/>
          </a:stretch>
        </p:blipFill>
        <p:spPr>
          <a:xfrm>
            <a:off x="466725" y="5176838"/>
            <a:ext cx="6162675" cy="1316037"/>
          </a:xfrm>
        </p:spPr>
      </p:pic>
    </p:spTree>
    <p:extLst>
      <p:ext uri="{BB962C8B-B14F-4D97-AF65-F5344CB8AC3E}">
        <p14:creationId xmlns:p14="http://schemas.microsoft.com/office/powerpoint/2010/main" val="376290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JavaScript + </a:t>
            </a:r>
            <a:r>
              <a:rPr lang="es-ES" dirty="0" err="1" smtClean="0"/>
              <a:t>Markup</a:t>
            </a:r>
            <a:r>
              <a:rPr lang="es-ES" dirty="0" smtClean="0"/>
              <a:t> + CSS3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003303"/>
          </a:xfrm>
        </p:spPr>
        <p:txBody>
          <a:bodyPr/>
          <a:lstStyle/>
          <a:p>
            <a:pPr marL="0" indent="0">
              <a:buNone/>
            </a:pPr>
            <a:r>
              <a:rPr lang="es-ES" sz="3600" b="1" dirty="0" smtClean="0"/>
              <a:t>JavaScript</a:t>
            </a:r>
            <a:r>
              <a:rPr lang="es-ES" sz="3600" dirty="0" smtClean="0"/>
              <a:t> as </a:t>
            </a:r>
            <a:r>
              <a:rPr lang="es-ES" sz="3600" dirty="0" err="1" smtClean="0"/>
              <a:t>application</a:t>
            </a:r>
            <a:r>
              <a:rPr lang="es-ES" sz="3600" dirty="0" smtClean="0"/>
              <a:t> </a:t>
            </a:r>
            <a:r>
              <a:rPr lang="es-ES" sz="3600" dirty="0" err="1" smtClean="0"/>
              <a:t>language</a:t>
            </a:r>
            <a:endParaRPr lang="es-ES" sz="3600" dirty="0" smtClean="0"/>
          </a:p>
          <a:p>
            <a:pPr marL="0" indent="0">
              <a:buNone/>
            </a:pPr>
            <a:r>
              <a:rPr lang="es-ES" sz="3600" dirty="0"/>
              <a:t>	</a:t>
            </a:r>
            <a:r>
              <a:rPr lang="es-ES" sz="3600" dirty="0" err="1" smtClean="0"/>
              <a:t>Optionally</a:t>
            </a:r>
            <a:r>
              <a:rPr lang="es-ES" sz="3600" dirty="0" smtClean="0"/>
              <a:t> </a:t>
            </a:r>
            <a:r>
              <a:rPr lang="es-ES" sz="3600" dirty="0" err="1" smtClean="0"/>
              <a:t>TypeScript</a:t>
            </a:r>
            <a:endParaRPr lang="es-ES" sz="3600" dirty="0" smtClean="0"/>
          </a:p>
          <a:p>
            <a:pPr marL="0" indent="0">
              <a:buNone/>
            </a:pPr>
            <a:r>
              <a:rPr lang="es-ES" sz="3600" b="1" dirty="0" err="1" smtClean="0"/>
              <a:t>AngularJS</a:t>
            </a:r>
            <a:r>
              <a:rPr lang="es-ES" sz="3600" dirty="0" smtClean="0"/>
              <a:t> as </a:t>
            </a:r>
            <a:r>
              <a:rPr lang="es-ES" sz="3600" dirty="0" err="1" smtClean="0"/>
              <a:t>application</a:t>
            </a:r>
            <a:r>
              <a:rPr lang="es-ES" sz="3600" dirty="0" smtClean="0"/>
              <a:t> </a:t>
            </a:r>
            <a:r>
              <a:rPr lang="es-ES" sz="3600" dirty="0" err="1" smtClean="0"/>
              <a:t>framework</a:t>
            </a:r>
            <a:r>
              <a:rPr lang="es-ES" sz="3600" dirty="0" smtClean="0"/>
              <a:t>: MVVM</a:t>
            </a:r>
          </a:p>
          <a:p>
            <a:pPr marL="0" indent="0">
              <a:buNone/>
            </a:pPr>
            <a:r>
              <a:rPr lang="es-ES" sz="3600" dirty="0"/>
              <a:t>	</a:t>
            </a:r>
            <a:r>
              <a:rPr lang="es-ES" sz="3600" dirty="0" err="1" smtClean="0"/>
              <a:t>Alternatives</a:t>
            </a:r>
            <a:r>
              <a:rPr lang="es-ES" sz="3600" dirty="0" smtClean="0"/>
              <a:t> </a:t>
            </a:r>
            <a:r>
              <a:rPr lang="es-ES" sz="3600" dirty="0" err="1" smtClean="0"/>
              <a:t>like</a:t>
            </a:r>
            <a:r>
              <a:rPr lang="es-ES" sz="3600" dirty="0" smtClean="0"/>
              <a:t> </a:t>
            </a:r>
            <a:r>
              <a:rPr lang="es-ES" sz="3600" dirty="0" err="1" smtClean="0"/>
              <a:t>ReactJS</a:t>
            </a:r>
            <a:r>
              <a:rPr lang="es-ES" sz="3600" dirty="0" smtClean="0"/>
              <a:t>, </a:t>
            </a:r>
            <a:r>
              <a:rPr lang="es-ES" sz="3600" dirty="0" err="1" smtClean="0"/>
              <a:t>EmberJS</a:t>
            </a:r>
            <a:r>
              <a:rPr lang="es-ES" sz="3600" dirty="0" smtClean="0"/>
              <a:t>, </a:t>
            </a:r>
            <a:r>
              <a:rPr lang="es-ES" sz="3600" dirty="0" err="1" smtClean="0"/>
              <a:t>KnockoutJS</a:t>
            </a:r>
            <a:endParaRPr lang="es-ES" sz="3600" dirty="0" smtClean="0"/>
          </a:p>
          <a:p>
            <a:pPr marL="0" indent="0">
              <a:buNone/>
            </a:pPr>
            <a:r>
              <a:rPr lang="es-ES" sz="3600" b="1" dirty="0" err="1" smtClean="0"/>
              <a:t>Templating</a:t>
            </a:r>
            <a:r>
              <a:rPr lang="es-ES" sz="3600" dirty="0" smtClean="0"/>
              <a:t> </a:t>
            </a:r>
            <a:r>
              <a:rPr lang="es-ES" sz="3600" dirty="0" err="1" smtClean="0"/>
              <a:t>frameworks</a:t>
            </a:r>
            <a:r>
              <a:rPr lang="es-ES" sz="3600" dirty="0" smtClean="0"/>
              <a:t> </a:t>
            </a:r>
            <a:r>
              <a:rPr lang="es-ES" sz="3600" dirty="0" err="1" smtClean="0"/>
              <a:t>for</a:t>
            </a:r>
            <a:r>
              <a:rPr lang="es-ES" sz="3600" dirty="0" smtClean="0"/>
              <a:t> </a:t>
            </a:r>
            <a:r>
              <a:rPr lang="es-ES" sz="3600" dirty="0" err="1" smtClean="0"/>
              <a:t>building</a:t>
            </a:r>
            <a:r>
              <a:rPr lang="es-ES" sz="3600" dirty="0" smtClean="0"/>
              <a:t> </a:t>
            </a:r>
            <a:r>
              <a:rPr lang="es-ES" sz="3600" dirty="0" err="1" smtClean="0"/>
              <a:t>views</a:t>
            </a:r>
            <a:endParaRPr lang="es-ES" sz="3600" dirty="0" smtClean="0"/>
          </a:p>
          <a:p>
            <a:pPr marL="0" indent="0">
              <a:buNone/>
            </a:pPr>
            <a:r>
              <a:rPr lang="es-ES" sz="3600" dirty="0"/>
              <a:t>	</a:t>
            </a:r>
            <a:r>
              <a:rPr lang="es-ES" sz="3600" dirty="0" err="1" smtClean="0"/>
              <a:t>AngularJS</a:t>
            </a:r>
            <a:r>
              <a:rPr lang="es-ES" sz="3600" dirty="0" smtClean="0"/>
              <a:t> has </a:t>
            </a:r>
            <a:r>
              <a:rPr lang="es-ES" sz="3600" dirty="0" err="1" smtClean="0"/>
              <a:t>built</a:t>
            </a:r>
            <a:r>
              <a:rPr lang="es-ES" sz="3600" dirty="0" smtClean="0"/>
              <a:t>-in </a:t>
            </a:r>
            <a:r>
              <a:rPr lang="es-ES" sz="3600" dirty="0" err="1" smtClean="0"/>
              <a:t>templating</a:t>
            </a:r>
            <a:endParaRPr lang="es-ES" sz="3600" dirty="0" smtClean="0"/>
          </a:p>
          <a:p>
            <a:pPr marL="0" indent="0">
              <a:buNone/>
            </a:pPr>
            <a:r>
              <a:rPr lang="es-ES" sz="3600" b="1" dirty="0" err="1" smtClean="0"/>
              <a:t>Ionic</a:t>
            </a:r>
            <a:r>
              <a:rPr lang="es-ES" sz="3600" b="1" dirty="0" smtClean="0"/>
              <a:t> </a:t>
            </a:r>
            <a:r>
              <a:rPr lang="es-ES" sz="3600" dirty="0" err="1"/>
              <a:t>or</a:t>
            </a:r>
            <a:r>
              <a:rPr lang="es-ES" sz="3600" dirty="0"/>
              <a:t> </a:t>
            </a:r>
            <a:r>
              <a:rPr lang="es-ES" sz="3600" b="1" dirty="0" err="1" smtClean="0"/>
              <a:t>Bootstrap</a:t>
            </a:r>
            <a:r>
              <a:rPr lang="es-ES" sz="3600" dirty="0" smtClean="0"/>
              <a:t> as </a:t>
            </a:r>
            <a:r>
              <a:rPr lang="es-ES" sz="3600" dirty="0" err="1" smtClean="0"/>
              <a:t>common</a:t>
            </a:r>
            <a:r>
              <a:rPr lang="es-ES" sz="3600" dirty="0" smtClean="0"/>
              <a:t>-base </a:t>
            </a:r>
            <a:r>
              <a:rPr lang="es-ES" sz="3600" dirty="0" err="1" smtClean="0"/>
              <a:t>layout</a:t>
            </a:r>
            <a:r>
              <a:rPr lang="es-ES" sz="3600" dirty="0" smtClean="0"/>
              <a:t> </a:t>
            </a:r>
            <a:r>
              <a:rPr lang="es-ES" sz="3600" dirty="0" err="1" smtClean="0"/>
              <a:t>system</a:t>
            </a:r>
            <a:endParaRPr lang="es-ES" sz="3600" dirty="0" smtClean="0"/>
          </a:p>
          <a:p>
            <a:pPr marL="0" indent="0">
              <a:buNone/>
            </a:pPr>
            <a:r>
              <a:rPr lang="es-ES" sz="3600" dirty="0"/>
              <a:t>	</a:t>
            </a:r>
            <a:r>
              <a:rPr lang="es-ES" sz="3600" dirty="0" smtClean="0"/>
              <a:t>More app-</a:t>
            </a:r>
            <a:r>
              <a:rPr lang="es-ES" sz="3600" dirty="0" err="1" smtClean="0"/>
              <a:t>like</a:t>
            </a:r>
            <a:r>
              <a:rPr lang="es-ES" sz="3600" dirty="0" smtClean="0"/>
              <a:t> UX </a:t>
            </a:r>
            <a:r>
              <a:rPr lang="es-ES" sz="3600" dirty="0" err="1" smtClean="0"/>
              <a:t>frameworks</a:t>
            </a:r>
            <a:r>
              <a:rPr lang="es-ES" sz="3600" dirty="0" smtClean="0"/>
              <a:t> </a:t>
            </a:r>
            <a:r>
              <a:rPr lang="es-ES" sz="3600" dirty="0" err="1" smtClean="0"/>
              <a:t>like</a:t>
            </a:r>
            <a:r>
              <a:rPr lang="es-ES" sz="3600" dirty="0" smtClean="0"/>
              <a:t> </a:t>
            </a:r>
            <a:r>
              <a:rPr lang="es-ES" sz="3600" dirty="0" err="1" smtClean="0"/>
              <a:t>WinJS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538292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What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Ionic</a:t>
            </a:r>
            <a:r>
              <a:rPr lang="es-ES" dirty="0" smtClean="0"/>
              <a:t>?</a:t>
            </a:r>
            <a:endParaRPr lang="en-US" dirty="0"/>
          </a:p>
        </p:txBody>
      </p:sp>
      <p:sp>
        <p:nvSpPr>
          <p:cNvPr id="5" name="AutoShape 4" descr="Ionic Framework"/>
          <p:cNvSpPr>
            <a:spLocks noGrp="1" noChangeAspect="1" noChangeArrowheads="1"/>
          </p:cNvSpPr>
          <p:nvPr>
            <p:ph type="body" sz="quarter" idx="10"/>
          </p:nvPr>
        </p:nvSpPr>
        <p:spPr bwMode="auto">
          <a:xfrm>
            <a:off x="269239" y="1189177"/>
            <a:ext cx="11653523" cy="316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A Front-end framework for mobile apps </a:t>
            </a:r>
          </a:p>
          <a:p>
            <a:r>
              <a:rPr lang="en-US" dirty="0" smtClean="0"/>
              <a:t>Contains a </a:t>
            </a:r>
            <a:r>
              <a:rPr lang="en-US" dirty="0"/>
              <a:t>lot of mobile-optimized HTML, CSS and JS </a:t>
            </a:r>
            <a:r>
              <a:rPr lang="en-US" dirty="0" smtClean="0"/>
              <a:t>components</a:t>
            </a:r>
          </a:p>
          <a:p>
            <a:r>
              <a:rPr lang="en-US" dirty="0" smtClean="0"/>
              <a:t>Best </a:t>
            </a:r>
            <a:r>
              <a:rPr lang="en-US" dirty="0"/>
              <a:t>Friend </a:t>
            </a:r>
            <a:r>
              <a:rPr lang="en-US" dirty="0" smtClean="0"/>
              <a:t>with </a:t>
            </a:r>
            <a:r>
              <a:rPr lang="en-US" dirty="0" err="1" smtClean="0"/>
              <a:t>AngularJs</a:t>
            </a:r>
            <a:endParaRPr lang="en-US" dirty="0" smtClean="0"/>
          </a:p>
          <a:p>
            <a:r>
              <a:rPr lang="en-US" dirty="0" smtClean="0"/>
              <a:t>Uses </a:t>
            </a:r>
            <a:r>
              <a:rPr lang="en-US" dirty="0"/>
              <a:t>Cordova to create, build, run, deploy mobile apps</a:t>
            </a:r>
          </a:p>
        </p:txBody>
      </p:sp>
    </p:spTree>
    <p:extLst>
      <p:ext uri="{BB962C8B-B14F-4D97-AF65-F5344CB8AC3E}">
        <p14:creationId xmlns:p14="http://schemas.microsoft.com/office/powerpoint/2010/main" val="4333085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2209800"/>
            <a:ext cx="12258675" cy="5143500"/>
          </a:xfrm>
          <a:prstGeom prst="rect">
            <a:avLst/>
          </a:prstGeom>
          <a:solidFill>
            <a:srgbClr val="4D84E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What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Ionic</a:t>
            </a:r>
            <a:r>
              <a:rPr lang="es-ES" dirty="0" smtClean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645"/>
          </a:xfrm>
        </p:spPr>
        <p:txBody>
          <a:bodyPr/>
          <a:lstStyle/>
          <a:p>
            <a:r>
              <a:rPr lang="en-US" dirty="0"/>
              <a:t>Ionic solves multiple device resolution issues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2486025"/>
            <a:ext cx="6853654" cy="424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896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Ionic</a:t>
            </a:r>
            <a:r>
              <a:rPr lang="es-ES" dirty="0" smtClean="0"/>
              <a:t> </a:t>
            </a:r>
            <a:r>
              <a:rPr lang="es-ES" dirty="0" err="1" smtClean="0"/>
              <a:t>Templates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71856"/>
          <a:stretch/>
        </p:blipFill>
        <p:spPr>
          <a:xfrm>
            <a:off x="657225" y="2066925"/>
            <a:ext cx="3061335" cy="2724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5096" r="35727"/>
          <a:stretch/>
        </p:blipFill>
        <p:spPr>
          <a:xfrm>
            <a:off x="4745355" y="2066925"/>
            <a:ext cx="3173730" cy="2724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70735" r="5307"/>
          <a:stretch/>
        </p:blipFill>
        <p:spPr>
          <a:xfrm>
            <a:off x="8945880" y="2066925"/>
            <a:ext cx="2606040" cy="27241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7225" y="5455921"/>
            <a:ext cx="3228975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sz="24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Ionic</a:t>
            </a:r>
            <a:r>
              <a:rPr lang="es-E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s-ES" sz="24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start</a:t>
            </a:r>
            <a:r>
              <a:rPr lang="es-E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app </a:t>
            </a:r>
            <a:r>
              <a:rPr lang="es-ES" sz="24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blank</a:t>
            </a:r>
            <a:endParaRPr lang="en-US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45355" y="5354889"/>
            <a:ext cx="3228975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sz="24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Ionic</a:t>
            </a:r>
            <a:r>
              <a:rPr lang="es-E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s-ES" sz="24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start</a:t>
            </a:r>
            <a:r>
              <a:rPr lang="es-E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app </a:t>
            </a:r>
            <a:r>
              <a:rPr lang="es-ES" sz="24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tabs</a:t>
            </a:r>
            <a:endParaRPr lang="en-US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58200" y="5354889"/>
            <a:ext cx="3870959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sz="24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Ionic</a:t>
            </a:r>
            <a:r>
              <a:rPr lang="es-E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s-ES" sz="24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start</a:t>
            </a:r>
            <a:r>
              <a:rPr lang="es-E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app </a:t>
            </a:r>
            <a:r>
              <a:rPr lang="es-ES" sz="24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sidemenu</a:t>
            </a:r>
            <a:endParaRPr lang="en-US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131116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 </a:t>
            </a:r>
            <a:r>
              <a:rPr lang="es-ES" dirty="0" err="1" smtClean="0"/>
              <a:t>didn’t</a:t>
            </a:r>
            <a:r>
              <a:rPr lang="es-ES" dirty="0" smtClean="0"/>
              <a:t> </a:t>
            </a:r>
            <a:r>
              <a:rPr lang="es-ES" dirty="0" err="1" smtClean="0"/>
              <a:t>know</a:t>
            </a:r>
            <a:r>
              <a:rPr lang="es-ES" dirty="0" smtClean="0"/>
              <a:t> </a:t>
            </a:r>
            <a:r>
              <a:rPr lang="es-ES" dirty="0" err="1" smtClean="0"/>
              <a:t>that</a:t>
            </a:r>
            <a:r>
              <a:rPr lang="es-ES" dirty="0" smtClean="0"/>
              <a:t>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721320"/>
          </a:xfrm>
        </p:spPr>
        <p:txBody>
          <a:bodyPr/>
          <a:lstStyle/>
          <a:p>
            <a:pPr marL="0" indent="0">
              <a:buNone/>
            </a:pPr>
            <a:r>
              <a:rPr lang="es-ES" sz="3600" dirty="0" err="1" smtClean="0"/>
              <a:t>We</a:t>
            </a:r>
            <a:r>
              <a:rPr lang="es-ES" sz="3600" dirty="0" smtClean="0"/>
              <a:t> can </a:t>
            </a:r>
            <a:r>
              <a:rPr lang="es-ES" sz="3600" dirty="0" err="1" smtClean="0"/>
              <a:t>build</a:t>
            </a:r>
            <a:r>
              <a:rPr lang="es-ES" sz="3600" dirty="0" smtClean="0"/>
              <a:t> </a:t>
            </a:r>
            <a:r>
              <a:rPr lang="es-ES" sz="3600" dirty="0" err="1" smtClean="0"/>
              <a:t>large-scale</a:t>
            </a:r>
            <a:r>
              <a:rPr lang="es-ES" sz="3600" dirty="0" smtClean="0"/>
              <a:t> </a:t>
            </a:r>
            <a:r>
              <a:rPr lang="es-ES" sz="3600" dirty="0" err="1" smtClean="0"/>
              <a:t>application</a:t>
            </a:r>
            <a:r>
              <a:rPr lang="es-ES" sz="3600" dirty="0" smtClean="0"/>
              <a:t> </a:t>
            </a:r>
            <a:r>
              <a:rPr lang="es-ES" sz="3600" dirty="0" err="1" smtClean="0"/>
              <a:t>with</a:t>
            </a:r>
            <a:r>
              <a:rPr lang="es-ES" sz="3600" dirty="0" smtClean="0"/>
              <a:t> JavaScript</a:t>
            </a:r>
          </a:p>
          <a:p>
            <a:pPr marL="0" indent="0">
              <a:buNone/>
            </a:pPr>
            <a:r>
              <a:rPr lang="es-ES" sz="3600" dirty="0" err="1" smtClean="0"/>
              <a:t>We</a:t>
            </a:r>
            <a:r>
              <a:rPr lang="es-ES" sz="3600" dirty="0" smtClean="0"/>
              <a:t> can </a:t>
            </a:r>
            <a:r>
              <a:rPr lang="es-ES" sz="3600" dirty="0" err="1" smtClean="0"/>
              <a:t>have</a:t>
            </a:r>
            <a:r>
              <a:rPr lang="es-ES" sz="3600" dirty="0" smtClean="0"/>
              <a:t> </a:t>
            </a:r>
            <a:r>
              <a:rPr lang="es-ES" sz="3600" dirty="0" err="1" smtClean="0"/>
              <a:t>IntelliSense</a:t>
            </a:r>
            <a:r>
              <a:rPr lang="es-ES" sz="3600" dirty="0" smtClean="0"/>
              <a:t> </a:t>
            </a:r>
            <a:r>
              <a:rPr lang="es-ES" sz="3600" dirty="0" err="1" smtClean="0"/>
              <a:t>with</a:t>
            </a:r>
            <a:r>
              <a:rPr lang="es-ES" sz="3600" dirty="0" smtClean="0"/>
              <a:t> JavaScript</a:t>
            </a:r>
          </a:p>
          <a:p>
            <a:pPr marL="0" indent="0">
              <a:buNone/>
            </a:pPr>
            <a:r>
              <a:rPr lang="es-ES" sz="3600" dirty="0" err="1" smtClean="0"/>
              <a:t>We</a:t>
            </a:r>
            <a:r>
              <a:rPr lang="es-ES" sz="3600" dirty="0" smtClean="0"/>
              <a:t> can </a:t>
            </a:r>
            <a:r>
              <a:rPr lang="es-ES" sz="3600" dirty="0" err="1" smtClean="0"/>
              <a:t>debug</a:t>
            </a:r>
            <a:r>
              <a:rPr lang="es-ES" sz="3600" dirty="0" smtClean="0"/>
              <a:t> &amp; </a:t>
            </a:r>
            <a:r>
              <a:rPr lang="es-ES" sz="3600" dirty="0" err="1" smtClean="0"/>
              <a:t>profile</a:t>
            </a:r>
            <a:r>
              <a:rPr lang="es-ES" sz="3600" dirty="0" smtClean="0"/>
              <a:t> JavaScript</a:t>
            </a:r>
          </a:p>
          <a:p>
            <a:pPr marL="0" indent="0">
              <a:buNone/>
            </a:pPr>
            <a:endParaRPr lang="es-ES" sz="3600" dirty="0"/>
          </a:p>
          <a:p>
            <a:pPr marL="0" indent="0">
              <a:buNone/>
            </a:pPr>
            <a:r>
              <a:rPr lang="es-ES" sz="3600" dirty="0" err="1" smtClean="0"/>
              <a:t>We</a:t>
            </a:r>
            <a:r>
              <a:rPr lang="es-ES" sz="3600" dirty="0" smtClean="0"/>
              <a:t> can use JavaScript </a:t>
            </a:r>
            <a:r>
              <a:rPr lang="es-ES" sz="3600" dirty="0" err="1" smtClean="0"/>
              <a:t>for</a:t>
            </a:r>
            <a:r>
              <a:rPr lang="es-ES" sz="3600" dirty="0" smtClean="0"/>
              <a:t> real-time 3D</a:t>
            </a:r>
          </a:p>
          <a:p>
            <a:pPr marL="0" indent="0">
              <a:buNone/>
            </a:pPr>
            <a:r>
              <a:rPr lang="es-ES" sz="3600" dirty="0" smtClean="0"/>
              <a:t>JavaScript </a:t>
            </a:r>
            <a:r>
              <a:rPr lang="es-ES" sz="3600" dirty="0" err="1" smtClean="0"/>
              <a:t>slowly</a:t>
            </a:r>
            <a:r>
              <a:rPr lang="es-ES" sz="3600" dirty="0" smtClean="0"/>
              <a:t> </a:t>
            </a:r>
            <a:r>
              <a:rPr lang="es-ES" sz="3600" dirty="0" err="1" smtClean="0"/>
              <a:t>gets</a:t>
            </a:r>
            <a:r>
              <a:rPr lang="es-ES" sz="3600" dirty="0" smtClean="0"/>
              <a:t> </a:t>
            </a:r>
            <a:r>
              <a:rPr lang="es-ES" sz="3600" dirty="0" err="1" smtClean="0"/>
              <a:t>near-native</a:t>
            </a:r>
            <a:r>
              <a:rPr lang="es-ES" sz="3600" dirty="0" smtClean="0"/>
              <a:t> in </a:t>
            </a:r>
            <a:r>
              <a:rPr lang="es-ES" sz="3600" dirty="0" err="1" smtClean="0"/>
              <a:t>perfomance</a:t>
            </a:r>
            <a:endParaRPr lang="es-ES" sz="3600" dirty="0" smtClean="0"/>
          </a:p>
          <a:p>
            <a:pPr marL="0" indent="0">
              <a:buNone/>
            </a:pPr>
            <a:endParaRPr lang="es-ES" sz="3600" dirty="0"/>
          </a:p>
          <a:p>
            <a:pPr marL="0" indent="0">
              <a:buNone/>
            </a:pPr>
            <a:r>
              <a:rPr lang="es-ES" sz="3600" dirty="0" err="1" smtClean="0"/>
              <a:t>We</a:t>
            </a:r>
            <a:r>
              <a:rPr lang="es-ES" sz="3600" dirty="0" smtClean="0"/>
              <a:t> can </a:t>
            </a:r>
            <a:r>
              <a:rPr lang="es-ES" sz="3600" dirty="0" err="1" smtClean="0"/>
              <a:t>have</a:t>
            </a:r>
            <a:r>
              <a:rPr lang="es-ES" sz="3600" dirty="0" smtClean="0"/>
              <a:t> a </a:t>
            </a:r>
            <a:r>
              <a:rPr lang="es-ES" sz="3600" dirty="0" err="1" smtClean="0"/>
              <a:t>fresh</a:t>
            </a:r>
            <a:r>
              <a:rPr lang="es-ES" sz="3600" dirty="0" smtClean="0"/>
              <a:t> look at JavaScript</a:t>
            </a:r>
          </a:p>
          <a:p>
            <a:pPr marL="0" indent="0">
              <a:buNone/>
            </a:pPr>
            <a:r>
              <a:rPr lang="es-ES" sz="3600" dirty="0"/>
              <a:t>	</a:t>
            </a:r>
            <a:r>
              <a:rPr lang="es-ES" sz="3600" dirty="0" err="1" smtClean="0"/>
              <a:t>Upcoming</a:t>
            </a:r>
            <a:r>
              <a:rPr lang="es-ES" sz="3600" dirty="0" smtClean="0"/>
              <a:t> ECMAScript6 </a:t>
            </a:r>
            <a:r>
              <a:rPr lang="es-ES" sz="3600" dirty="0" err="1" smtClean="0"/>
              <a:t>is</a:t>
            </a:r>
            <a:r>
              <a:rPr lang="es-ES" sz="3600" dirty="0" smtClean="0"/>
              <a:t> a </a:t>
            </a:r>
            <a:r>
              <a:rPr lang="es-ES" sz="3600" dirty="0" err="1" smtClean="0"/>
              <a:t>big</a:t>
            </a:r>
            <a:r>
              <a:rPr lang="es-ES" sz="3600" dirty="0" smtClean="0"/>
              <a:t> </a:t>
            </a:r>
            <a:r>
              <a:rPr lang="es-ES" sz="3600" dirty="0" err="1" smtClean="0"/>
              <a:t>leap</a:t>
            </a:r>
            <a:r>
              <a:rPr lang="es-ES" sz="3600" dirty="0" smtClean="0"/>
              <a:t> forward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080895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MVVM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AngularJS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721320"/>
          </a:xfrm>
        </p:spPr>
        <p:txBody>
          <a:bodyPr/>
          <a:lstStyle/>
          <a:p>
            <a:pPr marL="0" indent="0">
              <a:buNone/>
            </a:pPr>
            <a:r>
              <a:rPr lang="es-ES" sz="3600" dirty="0" err="1" smtClean="0"/>
              <a:t>AngularJS</a:t>
            </a:r>
            <a:r>
              <a:rPr lang="es-ES" sz="3600" dirty="0" smtClean="0"/>
              <a:t> </a:t>
            </a:r>
            <a:r>
              <a:rPr lang="es-ES" sz="3600" dirty="0" err="1" smtClean="0"/>
              <a:t>is</a:t>
            </a:r>
            <a:r>
              <a:rPr lang="es-ES" sz="3600" dirty="0" smtClean="0"/>
              <a:t> a </a:t>
            </a:r>
            <a:r>
              <a:rPr lang="es-ES" sz="3600" dirty="0" err="1" smtClean="0"/>
              <a:t>client-side</a:t>
            </a:r>
            <a:r>
              <a:rPr lang="es-ES" sz="3600" dirty="0" smtClean="0"/>
              <a:t> JavaScript SPA </a:t>
            </a:r>
            <a:r>
              <a:rPr lang="es-ES" sz="3600" dirty="0" err="1" smtClean="0"/>
              <a:t>framework</a:t>
            </a:r>
            <a:endParaRPr lang="es-ES" sz="3600" dirty="0" smtClean="0"/>
          </a:p>
          <a:p>
            <a:pPr marL="0" indent="0">
              <a:buNone/>
            </a:pPr>
            <a:r>
              <a:rPr lang="es-ES" sz="3600" dirty="0"/>
              <a:t>	</a:t>
            </a:r>
            <a:r>
              <a:rPr lang="es-ES" sz="3600" dirty="0" smtClean="0"/>
              <a:t>Tries to </a:t>
            </a:r>
            <a:r>
              <a:rPr lang="es-ES" sz="3600" dirty="0" err="1" smtClean="0"/>
              <a:t>take</a:t>
            </a:r>
            <a:r>
              <a:rPr lang="es-ES" sz="3600" dirty="0" smtClean="0"/>
              <a:t> </a:t>
            </a:r>
            <a:r>
              <a:rPr lang="es-ES" sz="3600" dirty="0" err="1" smtClean="0"/>
              <a:t>away</a:t>
            </a:r>
            <a:r>
              <a:rPr lang="es-ES" sz="3600" dirty="0" smtClean="0"/>
              <a:t> </a:t>
            </a:r>
            <a:r>
              <a:rPr lang="es-ES" sz="3600" dirty="0" err="1" smtClean="0"/>
              <a:t>complexities</a:t>
            </a:r>
            <a:endParaRPr lang="es-ES" sz="3600" dirty="0" smtClean="0"/>
          </a:p>
          <a:p>
            <a:pPr marL="0" indent="0">
              <a:buNone/>
            </a:pPr>
            <a:r>
              <a:rPr lang="es-ES" sz="3600" dirty="0"/>
              <a:t>	</a:t>
            </a:r>
            <a:r>
              <a:rPr lang="es-ES" sz="3600" dirty="0" smtClean="0"/>
              <a:t>Tries to prepare </a:t>
            </a:r>
            <a:r>
              <a:rPr lang="es-ES" sz="3600" dirty="0" err="1" smtClean="0"/>
              <a:t>the</a:t>
            </a:r>
            <a:r>
              <a:rPr lang="es-ES" sz="3600" dirty="0" smtClean="0"/>
              <a:t> </a:t>
            </a:r>
            <a:r>
              <a:rPr lang="es-ES" sz="3600" dirty="0" err="1" smtClean="0"/>
              <a:t>way</a:t>
            </a:r>
            <a:r>
              <a:rPr lang="es-ES" sz="3600" dirty="0" smtClean="0"/>
              <a:t> </a:t>
            </a:r>
            <a:r>
              <a:rPr lang="es-ES" sz="3600" dirty="0" err="1" smtClean="0"/>
              <a:t>for</a:t>
            </a:r>
            <a:r>
              <a:rPr lang="es-ES" sz="3600" dirty="0" smtClean="0"/>
              <a:t> ECMAScript6</a:t>
            </a:r>
          </a:p>
          <a:p>
            <a:pPr marL="0" indent="0">
              <a:buNone/>
            </a:pPr>
            <a:r>
              <a:rPr lang="es-ES" sz="3600" dirty="0"/>
              <a:t>	</a:t>
            </a:r>
            <a:r>
              <a:rPr lang="es-ES" sz="3600" dirty="0" smtClean="0"/>
              <a:t>Tries to prepare </a:t>
            </a:r>
            <a:r>
              <a:rPr lang="es-ES" sz="3600" dirty="0" err="1" smtClean="0"/>
              <a:t>the</a:t>
            </a:r>
            <a:r>
              <a:rPr lang="es-ES" sz="3600" dirty="0" smtClean="0"/>
              <a:t> </a:t>
            </a:r>
            <a:r>
              <a:rPr lang="es-ES" sz="3600" dirty="0" err="1" smtClean="0"/>
              <a:t>way</a:t>
            </a:r>
            <a:r>
              <a:rPr lang="es-ES" sz="3600" dirty="0" smtClean="0"/>
              <a:t> </a:t>
            </a:r>
            <a:r>
              <a:rPr lang="es-ES" sz="3600" dirty="0" err="1" smtClean="0"/>
              <a:t>for</a:t>
            </a:r>
            <a:r>
              <a:rPr lang="es-ES" sz="3600" dirty="0" smtClean="0"/>
              <a:t> Web </a:t>
            </a:r>
            <a:r>
              <a:rPr lang="es-ES" sz="3600" dirty="0" err="1" smtClean="0"/>
              <a:t>Components</a:t>
            </a:r>
            <a:endParaRPr lang="en-US" sz="3600" dirty="0" smtClean="0"/>
          </a:p>
          <a:p>
            <a:pPr marL="0" indent="0">
              <a:buNone/>
            </a:pPr>
            <a:r>
              <a:rPr lang="es-ES" sz="3600" dirty="0" err="1" smtClean="0"/>
              <a:t>Focus</a:t>
            </a:r>
            <a:r>
              <a:rPr lang="es-ES" sz="3600" dirty="0" smtClean="0"/>
              <a:t> </a:t>
            </a:r>
            <a:r>
              <a:rPr lang="es-ES" sz="3600" dirty="0" err="1" smtClean="0"/>
              <a:t>on</a:t>
            </a:r>
            <a:r>
              <a:rPr lang="es-ES" sz="3600" dirty="0" smtClean="0"/>
              <a:t> </a:t>
            </a:r>
            <a:r>
              <a:rPr lang="es-ES" sz="3600" dirty="0" err="1" smtClean="0"/>
              <a:t>separation</a:t>
            </a:r>
            <a:r>
              <a:rPr lang="es-ES" sz="3600" dirty="0" smtClean="0"/>
              <a:t> of </a:t>
            </a:r>
            <a:r>
              <a:rPr lang="es-ES" sz="3600" dirty="0" err="1" smtClean="0"/>
              <a:t>concertns</a:t>
            </a:r>
            <a:r>
              <a:rPr lang="es-ES" sz="3600" dirty="0" smtClean="0"/>
              <a:t> </a:t>
            </a:r>
            <a:r>
              <a:rPr lang="es-ES" sz="3600" dirty="0" err="1" smtClean="0"/>
              <a:t>with</a:t>
            </a:r>
            <a:r>
              <a:rPr lang="es-ES" sz="3600" dirty="0" smtClean="0"/>
              <a:t> </a:t>
            </a:r>
            <a:r>
              <a:rPr lang="es-ES" sz="3600" dirty="0" err="1" smtClean="0"/>
              <a:t>patterns</a:t>
            </a:r>
            <a:endParaRPr lang="es-ES" sz="3600" dirty="0" smtClean="0"/>
          </a:p>
          <a:p>
            <a:pPr marL="0" indent="0">
              <a:buNone/>
            </a:pPr>
            <a:r>
              <a:rPr lang="es-ES" sz="3600" dirty="0"/>
              <a:t>	</a:t>
            </a:r>
            <a:r>
              <a:rPr lang="es-ES" sz="3600" dirty="0" err="1" smtClean="0"/>
              <a:t>Dependency</a:t>
            </a:r>
            <a:r>
              <a:rPr lang="es-ES" sz="3600" dirty="0" smtClean="0"/>
              <a:t> </a:t>
            </a:r>
            <a:r>
              <a:rPr lang="es-ES" sz="3600" dirty="0" err="1" smtClean="0"/>
              <a:t>injection</a:t>
            </a:r>
            <a:endParaRPr lang="es-ES" sz="3600" dirty="0" smtClean="0"/>
          </a:p>
          <a:p>
            <a:pPr marL="0" indent="0">
              <a:buNone/>
            </a:pPr>
            <a:r>
              <a:rPr lang="es-ES" sz="3600" dirty="0"/>
              <a:t>	</a:t>
            </a:r>
            <a:r>
              <a:rPr lang="es-ES" sz="3600" dirty="0" err="1" smtClean="0"/>
              <a:t>Models</a:t>
            </a:r>
            <a:endParaRPr lang="es-ES" sz="3600" dirty="0"/>
          </a:p>
          <a:p>
            <a:pPr marL="0" indent="0">
              <a:buNone/>
            </a:pPr>
            <a:r>
              <a:rPr lang="es-ES" sz="3600" dirty="0" smtClean="0"/>
              <a:t>	</a:t>
            </a:r>
            <a:r>
              <a:rPr lang="es-ES" sz="3600" dirty="0" err="1" smtClean="0"/>
              <a:t>Views</a:t>
            </a:r>
            <a:endParaRPr lang="es-ES" sz="3600" dirty="0" smtClean="0"/>
          </a:p>
          <a:p>
            <a:pPr marL="0" indent="0">
              <a:buNone/>
            </a:pPr>
            <a:r>
              <a:rPr lang="es-ES" sz="3600" dirty="0"/>
              <a:t>	</a:t>
            </a:r>
            <a:r>
              <a:rPr lang="es-ES" sz="3600" dirty="0" err="1" smtClean="0"/>
              <a:t>ViewModels</a:t>
            </a:r>
            <a:endParaRPr lang="es-ES" sz="3600" dirty="0" smtClean="0"/>
          </a:p>
        </p:txBody>
      </p:sp>
    </p:spTree>
    <p:extLst>
      <p:ext uri="{BB962C8B-B14F-4D97-AF65-F5344CB8AC3E}">
        <p14:creationId xmlns:p14="http://schemas.microsoft.com/office/powerpoint/2010/main" val="222500864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999" y="1773300"/>
            <a:ext cx="8034104" cy="4401047"/>
          </a:xfrm>
        </p:spPr>
        <p:txBody>
          <a:bodyPr anchor="ctr"/>
          <a:lstStyle/>
          <a:p>
            <a:pPr algn="ctr"/>
            <a:r>
              <a:rPr lang="es-ES" sz="7200" dirty="0" smtClean="0"/>
              <a:t>Web </a:t>
            </a:r>
            <a:r>
              <a:rPr lang="es-ES" sz="7200" dirty="0" err="1" smtClean="0"/>
              <a:t>going</a:t>
            </a:r>
            <a:r>
              <a:rPr lang="es-ES" sz="7200" dirty="0" smtClean="0"/>
              <a:t> </a:t>
            </a:r>
            <a:r>
              <a:rPr lang="es-ES" sz="7200" dirty="0" err="1" smtClean="0"/>
              <a:t>native</a:t>
            </a:r>
            <a:r>
              <a:rPr lang="es-ES" sz="7200" dirty="0"/>
              <a:t/>
            </a:r>
            <a:br>
              <a:rPr lang="es-ES" sz="7200" dirty="0"/>
            </a:br>
            <a:r>
              <a:rPr lang="es-ES" sz="4800" dirty="0"/>
              <a:t>Use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best</a:t>
            </a:r>
            <a:r>
              <a:rPr lang="es-ES" sz="4800" dirty="0"/>
              <a:t> </a:t>
            </a:r>
            <a:r>
              <a:rPr lang="es-ES" sz="4800" dirty="0" err="1"/>
              <a:t>from</a:t>
            </a:r>
            <a:r>
              <a:rPr lang="es-ES" sz="4800" dirty="0"/>
              <a:t> </a:t>
            </a:r>
            <a:r>
              <a:rPr lang="es-ES" sz="4800" dirty="0" err="1"/>
              <a:t>both</a:t>
            </a:r>
            <a:r>
              <a:rPr lang="es-ES" sz="4800" dirty="0"/>
              <a:t> </a:t>
            </a:r>
            <a:r>
              <a:rPr lang="es-ES" sz="4800" dirty="0" err="1"/>
              <a:t>worlds</a:t>
            </a:r>
            <a:endParaRPr lang="en-US" sz="4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0" y="2082800"/>
            <a:ext cx="11652250" cy="917575"/>
          </a:xfrm>
        </p:spPr>
        <p:txBody>
          <a:bodyPr/>
          <a:lstStyle/>
          <a:p>
            <a:r>
              <a:rPr lang="es-E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70063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Cross-Platform Apps for </a:t>
            </a:r>
            <a:r>
              <a:rPr lang="en-US" dirty="0" smtClean="0"/>
              <a:t>Web </a:t>
            </a:r>
            <a:r>
              <a:rPr lang="en-US" dirty="0"/>
              <a:t>&amp; Mobile with AngularJS and Cordova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43" y="2280558"/>
            <a:ext cx="11653523" cy="2899201"/>
          </a:xfrm>
        </p:spPr>
        <p:txBody>
          <a:bodyPr/>
          <a:lstStyle/>
          <a:p>
            <a:r>
              <a:rPr lang="en-US" sz="3600" dirty="0"/>
              <a:t>Cross platform != Mobile, and Mobile != Phones/Tablets </a:t>
            </a:r>
            <a:endParaRPr lang="en-US" sz="3600" dirty="0" smtClean="0"/>
          </a:p>
          <a:p>
            <a:r>
              <a:rPr lang="en-US" sz="3600" dirty="0" smtClean="0"/>
              <a:t>HTML/JavaScript-based </a:t>
            </a:r>
            <a:r>
              <a:rPr lang="en-US" sz="3600" dirty="0"/>
              <a:t>frameworks like AngularJS enable real applications </a:t>
            </a:r>
            <a:endParaRPr lang="en-US" sz="3600" dirty="0" smtClean="0"/>
          </a:p>
          <a:p>
            <a:r>
              <a:rPr lang="en-US" sz="3600" dirty="0" smtClean="0"/>
              <a:t>Cordova </a:t>
            </a:r>
            <a:r>
              <a:rPr lang="en-US" sz="3600" dirty="0"/>
              <a:t>offers platform &amp; tools for native integration &amp; deployment 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80986500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170365" y="1113196"/>
            <a:ext cx="5851282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dirty="0" smtClean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srgbClr val="2F3C4C">
                      <a:alpha val="40000"/>
                    </a:srgbClr>
                  </a:outerShdw>
                </a:effectLst>
                <a:latin typeface="+mj-lt"/>
              </a:rPr>
              <a:t>Questions?</a:t>
            </a:r>
            <a:endParaRPr lang="en-US" sz="9600" b="1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srgbClr val="2F3C4C">
                    <a:alpha val="40000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52952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9"/>
          <p:cNvSpPr txBox="1">
            <a:spLocks/>
          </p:cNvSpPr>
          <p:nvPr/>
        </p:nvSpPr>
        <p:spPr>
          <a:xfrm>
            <a:off x="407072" y="468842"/>
            <a:ext cx="7049316" cy="627864"/>
          </a:xfrm>
          <a:prstGeom prst="rect">
            <a:avLst/>
          </a:prstGeom>
        </p:spPr>
        <p:txBody>
          <a:bodyPr/>
          <a:lstStyle>
            <a:lvl1pPr marL="336047" marR="0" indent="-336047" algn="l" defTabSz="91409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24" marR="0" indent="-236477" algn="l" defTabSz="91409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109" marR="0" indent="-224031" algn="l" defTabSz="91409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138" marR="0" indent="-224031" algn="l" defTabSz="91409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167" marR="0" indent="-224031" algn="l" defTabSz="91409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3770" indent="-228525" algn="l" defTabSz="9140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820" indent="-228525" algn="l" defTabSz="9140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69" indent="-228525" algn="l" defTabSz="9140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19" indent="-228525" algn="l" defTabSz="9140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solidFill>
                  <a:srgbClr val="131A23"/>
                </a:solidFill>
              </a:rPr>
              <a:t>Alex Casquete</a:t>
            </a:r>
            <a:endParaRPr lang="en-US" b="1" dirty="0">
              <a:solidFill>
                <a:srgbClr val="131A23"/>
              </a:solidFill>
            </a:endParaRPr>
          </a:p>
        </p:txBody>
      </p:sp>
      <p:sp>
        <p:nvSpPr>
          <p:cNvPr id="9" name="Text Placeholder 12"/>
          <p:cNvSpPr txBox="1">
            <a:spLocks/>
          </p:cNvSpPr>
          <p:nvPr/>
        </p:nvSpPr>
        <p:spPr>
          <a:xfrm>
            <a:off x="407072" y="1173606"/>
            <a:ext cx="7049316" cy="2120581"/>
          </a:xfrm>
          <a:prstGeom prst="rect">
            <a:avLst/>
          </a:prstGeom>
        </p:spPr>
        <p:txBody>
          <a:bodyPr/>
          <a:lstStyle>
            <a:lvl1pPr marL="336047" marR="0" indent="-336047" algn="l" defTabSz="91409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24" marR="0" indent="-236477" algn="l" defTabSz="91409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109" marR="0" indent="-224031" algn="l" defTabSz="91409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138" marR="0" indent="-224031" algn="l" defTabSz="91409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167" marR="0" indent="-224031" algn="l" defTabSz="91409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3770" indent="-228525" algn="l" defTabSz="9140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820" indent="-228525" algn="l" defTabSz="9140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69" indent="-228525" algn="l" defTabSz="9140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19" indent="-228525" algn="l" defTabSz="9140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b="1" dirty="0" smtClean="0">
                <a:solidFill>
                  <a:srgbClr val="131A23"/>
                </a:solidFill>
              </a:rPr>
              <a:t>Software Developer at Plain Concepts</a:t>
            </a:r>
          </a:p>
          <a:p>
            <a:pPr marL="0" indent="0">
              <a:buFont typeface="Arial" pitchFamily="34" charset="0"/>
              <a:buNone/>
            </a:pPr>
            <a:r>
              <a:rPr lang="en-US" sz="2800" b="1" dirty="0" smtClean="0">
                <a:solidFill>
                  <a:srgbClr val="131A23"/>
                </a:solidFill>
              </a:rPr>
              <a:t>acasquete@plainconcepts.com</a:t>
            </a:r>
          </a:p>
          <a:p>
            <a:pPr marL="0" indent="0">
              <a:buFont typeface="Arial" pitchFamily="34" charset="0"/>
              <a:buNone/>
            </a:pPr>
            <a:r>
              <a:rPr lang="en-US" sz="2800" b="1" dirty="0" smtClean="0">
                <a:solidFill>
                  <a:srgbClr val="131A23"/>
                </a:solidFill>
              </a:rPr>
              <a:t>@</a:t>
            </a:r>
            <a:r>
              <a:rPr lang="en-US" sz="2800" b="1" dirty="0" err="1" smtClean="0">
                <a:solidFill>
                  <a:srgbClr val="131A23"/>
                </a:solidFill>
              </a:rPr>
              <a:t>acasquete</a:t>
            </a:r>
            <a:endParaRPr lang="en-US" sz="2800" b="1" dirty="0" smtClean="0">
              <a:solidFill>
                <a:srgbClr val="131A23"/>
              </a:solidFill>
            </a:endParaRPr>
          </a:p>
        </p:txBody>
      </p:sp>
      <p:pic>
        <p:nvPicPr>
          <p:cNvPr id="10" name="Picture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6" b="4756"/>
          <a:stretch>
            <a:fillRect/>
          </a:stretch>
        </p:blipFill>
        <p:spPr>
          <a:xfrm>
            <a:off x="407072" y="4852757"/>
            <a:ext cx="5126220" cy="1094702"/>
          </a:xfrm>
          <a:prstGeom prst="rect">
            <a:avLst/>
          </a:prstGeom>
        </p:spPr>
      </p:pic>
      <p:pic>
        <p:nvPicPr>
          <p:cNvPr id="11" name="Picture 10" descr="http://xamarin.com/content/images/pages/partners/xamarin-premier-partn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212" y="6173742"/>
            <a:ext cx="1224136" cy="58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48" y="6239291"/>
            <a:ext cx="1660916" cy="47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0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9"/>
          <p:cNvSpPr txBox="1">
            <a:spLocks/>
          </p:cNvSpPr>
          <p:nvPr/>
        </p:nvSpPr>
        <p:spPr>
          <a:xfrm>
            <a:off x="407072" y="468842"/>
            <a:ext cx="7049316" cy="627864"/>
          </a:xfrm>
          <a:prstGeom prst="rect">
            <a:avLst/>
          </a:prstGeom>
        </p:spPr>
        <p:txBody>
          <a:bodyPr/>
          <a:lstStyle>
            <a:lvl1pPr marL="336047" marR="0" indent="-336047" algn="l" defTabSz="91409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24" marR="0" indent="-236477" algn="l" defTabSz="91409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109" marR="0" indent="-224031" algn="l" defTabSz="91409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138" marR="0" indent="-224031" algn="l" defTabSz="91409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167" marR="0" indent="-224031" algn="l" defTabSz="91409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3770" indent="-228525" algn="l" defTabSz="9140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820" indent="-228525" algn="l" defTabSz="9140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69" indent="-228525" algn="l" defTabSz="9140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19" indent="-228525" algn="l" defTabSz="9140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solidFill>
                  <a:srgbClr val="131A23"/>
                </a:solidFill>
              </a:rPr>
              <a:t>Alex Casquete</a:t>
            </a:r>
            <a:endParaRPr lang="en-US" b="1" dirty="0">
              <a:solidFill>
                <a:srgbClr val="131A23"/>
              </a:solidFill>
            </a:endParaRPr>
          </a:p>
        </p:txBody>
      </p:sp>
      <p:sp>
        <p:nvSpPr>
          <p:cNvPr id="9" name="Text Placeholder 12"/>
          <p:cNvSpPr txBox="1">
            <a:spLocks/>
          </p:cNvSpPr>
          <p:nvPr/>
        </p:nvSpPr>
        <p:spPr>
          <a:xfrm>
            <a:off x="407072" y="1173606"/>
            <a:ext cx="7049316" cy="2120581"/>
          </a:xfrm>
          <a:prstGeom prst="rect">
            <a:avLst/>
          </a:prstGeom>
        </p:spPr>
        <p:txBody>
          <a:bodyPr/>
          <a:lstStyle>
            <a:lvl1pPr marL="336047" marR="0" indent="-336047" algn="l" defTabSz="91409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24" marR="0" indent="-236477" algn="l" defTabSz="91409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109" marR="0" indent="-224031" algn="l" defTabSz="91409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138" marR="0" indent="-224031" algn="l" defTabSz="91409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167" marR="0" indent="-224031" algn="l" defTabSz="91409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3770" indent="-228525" algn="l" defTabSz="9140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820" indent="-228525" algn="l" defTabSz="9140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69" indent="-228525" algn="l" defTabSz="9140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19" indent="-228525" algn="l" defTabSz="9140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b="1" dirty="0" smtClean="0">
                <a:solidFill>
                  <a:srgbClr val="131A23"/>
                </a:solidFill>
              </a:rPr>
              <a:t>Software Developer at Plain Concepts</a:t>
            </a:r>
          </a:p>
          <a:p>
            <a:pPr marL="0" indent="0">
              <a:buFont typeface="Arial" pitchFamily="34" charset="0"/>
              <a:buNone/>
            </a:pPr>
            <a:r>
              <a:rPr lang="en-US" sz="2800" b="1" dirty="0" smtClean="0">
                <a:solidFill>
                  <a:srgbClr val="131A23"/>
                </a:solidFill>
              </a:rPr>
              <a:t>acasquete@plainconcepts.com</a:t>
            </a:r>
          </a:p>
          <a:p>
            <a:pPr marL="0" indent="0">
              <a:buFont typeface="Arial" pitchFamily="34" charset="0"/>
              <a:buNone/>
            </a:pPr>
            <a:r>
              <a:rPr lang="en-US" sz="2800" b="1" dirty="0" smtClean="0">
                <a:solidFill>
                  <a:srgbClr val="131A23"/>
                </a:solidFill>
              </a:rPr>
              <a:t>@</a:t>
            </a:r>
            <a:r>
              <a:rPr lang="en-US" sz="2800" b="1" dirty="0" err="1" smtClean="0">
                <a:solidFill>
                  <a:srgbClr val="131A23"/>
                </a:solidFill>
              </a:rPr>
              <a:t>acasquete</a:t>
            </a:r>
            <a:endParaRPr lang="en-US" sz="2800" b="1" dirty="0" smtClean="0">
              <a:solidFill>
                <a:srgbClr val="131A23"/>
              </a:solidFill>
            </a:endParaRPr>
          </a:p>
        </p:txBody>
      </p:sp>
      <p:pic>
        <p:nvPicPr>
          <p:cNvPr id="10" name="Picture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6" b="4756"/>
          <a:stretch>
            <a:fillRect/>
          </a:stretch>
        </p:blipFill>
        <p:spPr>
          <a:xfrm>
            <a:off x="407072" y="4852757"/>
            <a:ext cx="5126220" cy="1094702"/>
          </a:xfrm>
          <a:prstGeom prst="rect">
            <a:avLst/>
          </a:prstGeom>
        </p:spPr>
      </p:pic>
      <p:pic>
        <p:nvPicPr>
          <p:cNvPr id="11" name="Picture 10" descr="http://xamarin.com/content/images/pages/partners/xamarin-premier-partn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212" y="6173742"/>
            <a:ext cx="1224136" cy="58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48" y="6239291"/>
            <a:ext cx="1660916" cy="47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27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4579715"/>
          </a:xfrm>
        </p:spPr>
        <p:txBody>
          <a:bodyPr/>
          <a:lstStyle/>
          <a:p>
            <a:r>
              <a:rPr lang="en-US" sz="3600" dirty="0"/>
              <a:t>Visual Studio Multi-Device Hybrid Apps </a:t>
            </a:r>
            <a:r>
              <a:rPr lang="en-US" sz="3200" dirty="0" smtClean="0"/>
              <a:t>http</a:t>
            </a:r>
            <a:r>
              <a:rPr lang="en-US" sz="3200" dirty="0"/>
              <a:t>://www.visualstudio.com/en-us/explore/cordova-vs.aspx </a:t>
            </a:r>
            <a:endParaRPr lang="en-US" sz="3200" dirty="0" smtClean="0"/>
          </a:p>
          <a:p>
            <a:r>
              <a:rPr lang="en-US" sz="3600" dirty="0" smtClean="0"/>
              <a:t>Cordova </a:t>
            </a:r>
          </a:p>
          <a:p>
            <a:r>
              <a:rPr lang="en-US" sz="3200" dirty="0" smtClean="0"/>
              <a:t>http</a:t>
            </a:r>
            <a:r>
              <a:rPr lang="en-US" sz="3200" dirty="0"/>
              <a:t>://cordova.apache.org/ </a:t>
            </a:r>
            <a:endParaRPr lang="en-US" sz="3200" dirty="0" smtClean="0"/>
          </a:p>
          <a:p>
            <a:r>
              <a:rPr lang="en-US" sz="3600" dirty="0" smtClean="0"/>
              <a:t>AngularJS </a:t>
            </a:r>
          </a:p>
          <a:p>
            <a:r>
              <a:rPr lang="en-US" sz="3200" dirty="0" smtClean="0"/>
              <a:t>https</a:t>
            </a:r>
            <a:r>
              <a:rPr lang="en-US" sz="3200" dirty="0"/>
              <a:t>://angularjs.org/ </a:t>
            </a:r>
            <a:endParaRPr lang="en-US" sz="3200" dirty="0" smtClean="0"/>
          </a:p>
          <a:p>
            <a:r>
              <a:rPr lang="en-US" sz="3600" dirty="0" smtClean="0"/>
              <a:t>ng-</a:t>
            </a:r>
            <a:r>
              <a:rPr lang="en-US" sz="3600" dirty="0" err="1" smtClean="0"/>
              <a:t>cordova</a:t>
            </a:r>
            <a:r>
              <a:rPr lang="en-US" sz="3600" dirty="0" smtClean="0"/>
              <a:t> </a:t>
            </a:r>
          </a:p>
          <a:p>
            <a:r>
              <a:rPr lang="en-US" sz="3200" dirty="0" smtClean="0"/>
              <a:t>http</a:t>
            </a:r>
            <a:r>
              <a:rPr lang="en-US" sz="3200" dirty="0"/>
              <a:t>://ngcordova.com/</a:t>
            </a:r>
          </a:p>
        </p:txBody>
      </p:sp>
    </p:spTree>
    <p:extLst>
      <p:ext uri="{BB962C8B-B14F-4D97-AF65-F5344CB8AC3E}">
        <p14:creationId xmlns:p14="http://schemas.microsoft.com/office/powerpoint/2010/main" val="29078470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10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Talking</a:t>
            </a:r>
            <a:r>
              <a:rPr lang="es-ES" dirty="0" smtClean="0"/>
              <a:t> </a:t>
            </a:r>
            <a:r>
              <a:rPr lang="es-ES" dirty="0" err="1" smtClean="0"/>
              <a:t>Points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16685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dirty="0" smtClean="0"/>
              <a:t>Modern </a:t>
            </a:r>
            <a:r>
              <a:rPr lang="es-ES" dirty="0" err="1" smtClean="0"/>
              <a:t>application</a:t>
            </a:r>
            <a:endParaRPr lang="es-ES" dirty="0" smtClean="0"/>
          </a:p>
          <a:p>
            <a:pPr>
              <a:lnSpc>
                <a:spcPct val="150000"/>
              </a:lnSpc>
            </a:pPr>
            <a:r>
              <a:rPr lang="es-ES" dirty="0" smtClean="0"/>
              <a:t>Target </a:t>
            </a:r>
            <a:r>
              <a:rPr lang="es-ES" dirty="0" err="1" smtClean="0"/>
              <a:t>architecture</a:t>
            </a:r>
            <a:endParaRPr lang="es-ES" dirty="0" smtClean="0"/>
          </a:p>
          <a:p>
            <a:pPr>
              <a:lnSpc>
                <a:spcPct val="150000"/>
              </a:lnSpc>
            </a:pPr>
            <a:r>
              <a:rPr lang="es-ES" dirty="0" smtClean="0"/>
              <a:t>Web-</a:t>
            </a:r>
            <a:r>
              <a:rPr lang="es-ES" dirty="0" err="1" smtClean="0"/>
              <a:t>based</a:t>
            </a:r>
            <a:r>
              <a:rPr lang="es-ES" dirty="0" smtClean="0"/>
              <a:t> </a:t>
            </a:r>
            <a:r>
              <a:rPr lang="es-ES" dirty="0" err="1" smtClean="0"/>
              <a:t>application</a:t>
            </a:r>
            <a:r>
              <a:rPr lang="es-ES" dirty="0" smtClean="0"/>
              <a:t> </a:t>
            </a:r>
            <a:r>
              <a:rPr lang="es-ES" dirty="0" err="1" smtClean="0"/>
              <a:t>technologies</a:t>
            </a:r>
            <a:endParaRPr lang="es-ES" dirty="0" smtClean="0"/>
          </a:p>
          <a:p>
            <a:pPr>
              <a:lnSpc>
                <a:spcPct val="150000"/>
              </a:lnSpc>
            </a:pPr>
            <a:r>
              <a:rPr lang="es-ES" dirty="0" smtClean="0"/>
              <a:t>Web </a:t>
            </a:r>
            <a:r>
              <a:rPr lang="es-ES" dirty="0" err="1" smtClean="0"/>
              <a:t>going</a:t>
            </a:r>
            <a:r>
              <a:rPr lang="es-ES" dirty="0" smtClean="0"/>
              <a:t> </a:t>
            </a:r>
            <a:r>
              <a:rPr lang="es-ES" dirty="0" err="1" smtClean="0"/>
              <a:t>native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41191810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9238" y="268965"/>
            <a:ext cx="7045961" cy="4401047"/>
          </a:xfrm>
        </p:spPr>
        <p:txBody>
          <a:bodyPr/>
          <a:lstStyle/>
          <a:p>
            <a:r>
              <a:rPr lang="es-ES" dirty="0" smtClean="0"/>
              <a:t>Modern </a:t>
            </a:r>
            <a:r>
              <a:rPr lang="es-ES" dirty="0" err="1" smtClean="0"/>
              <a:t>Applications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0" y="3834581"/>
            <a:ext cx="6725265" cy="1370832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 smtClean="0"/>
              <a:t>Cross </a:t>
            </a:r>
            <a:r>
              <a:rPr lang="es-ES" dirty="0" err="1" smtClean="0"/>
              <a:t>platform</a:t>
            </a:r>
            <a:r>
              <a:rPr lang="es-ES" dirty="0" smtClean="0"/>
              <a:t> != Mobile</a:t>
            </a:r>
          </a:p>
          <a:p>
            <a:pPr marL="0" indent="0" algn="ctr">
              <a:buNone/>
            </a:pPr>
            <a:r>
              <a:rPr lang="es-ES" dirty="0" smtClean="0"/>
              <a:t>Mobile != </a:t>
            </a:r>
            <a:r>
              <a:rPr lang="es-ES" dirty="0" err="1" smtClean="0"/>
              <a:t>Phones</a:t>
            </a:r>
            <a:r>
              <a:rPr lang="es-ES" dirty="0" smtClean="0"/>
              <a:t> &amp; </a:t>
            </a:r>
            <a:r>
              <a:rPr lang="es-ES" dirty="0" err="1" smtClean="0"/>
              <a:t>Tablets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7056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The</a:t>
            </a:r>
            <a:r>
              <a:rPr lang="es-ES" dirty="0" smtClean="0"/>
              <a:t> ‘</a:t>
            </a:r>
            <a:r>
              <a:rPr lang="es-ES" dirty="0" err="1" smtClean="0"/>
              <a:t>Continuous</a:t>
            </a:r>
            <a:r>
              <a:rPr lang="es-ES" dirty="0" smtClean="0"/>
              <a:t> </a:t>
            </a:r>
            <a:r>
              <a:rPr lang="es-ES" dirty="0" err="1" smtClean="0"/>
              <a:t>Screen</a:t>
            </a:r>
            <a:r>
              <a:rPr lang="es-ES" dirty="0" smtClean="0"/>
              <a:t>’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96515"/>
          </a:xfrm>
        </p:spPr>
        <p:txBody>
          <a:bodyPr/>
          <a:lstStyle/>
          <a:p>
            <a:r>
              <a:rPr lang="es-ES" sz="3200" dirty="0" err="1" smtClean="0"/>
              <a:t>Today</a:t>
            </a:r>
            <a:r>
              <a:rPr lang="es-ES" sz="3200" dirty="0" smtClean="0"/>
              <a:t>: </a:t>
            </a:r>
            <a:r>
              <a:rPr lang="es-ES" sz="3200" dirty="0" err="1" smtClean="0"/>
              <a:t>focus</a:t>
            </a:r>
            <a:r>
              <a:rPr lang="es-ES" sz="3200" dirty="0" smtClean="0"/>
              <a:t> </a:t>
            </a:r>
            <a:r>
              <a:rPr lang="es-ES" sz="3200" dirty="0" err="1" smtClean="0"/>
              <a:t>on</a:t>
            </a:r>
            <a:r>
              <a:rPr lang="es-ES" sz="3200" dirty="0" smtClean="0"/>
              <a:t> </a:t>
            </a:r>
            <a:r>
              <a:rPr lang="es-ES" sz="3200" dirty="0" err="1" smtClean="0"/>
              <a:t>mobile</a:t>
            </a:r>
            <a:r>
              <a:rPr lang="es-ES" sz="3200" dirty="0" smtClean="0"/>
              <a:t> </a:t>
            </a:r>
            <a:r>
              <a:rPr lang="es-ES" sz="3200" dirty="0" err="1" smtClean="0"/>
              <a:t>devices</a:t>
            </a:r>
            <a:r>
              <a:rPr lang="es-ES" sz="3200" dirty="0" smtClean="0"/>
              <a:t> &amp; apps</a:t>
            </a:r>
          </a:p>
          <a:p>
            <a:r>
              <a:rPr lang="es-ES" sz="3200" dirty="0" err="1" smtClean="0"/>
              <a:t>But</a:t>
            </a:r>
            <a:r>
              <a:rPr lang="es-ES" sz="3200" dirty="0" smtClean="0"/>
              <a:t> </a:t>
            </a:r>
            <a:r>
              <a:rPr lang="es-ES" sz="3200" dirty="0" err="1" smtClean="0"/>
              <a:t>what</a:t>
            </a:r>
            <a:r>
              <a:rPr lang="es-ES" sz="3200" dirty="0" smtClean="0"/>
              <a:t> </a:t>
            </a:r>
            <a:r>
              <a:rPr lang="es-ES" sz="3200" dirty="0" err="1" smtClean="0"/>
              <a:t>is</a:t>
            </a:r>
            <a:r>
              <a:rPr lang="es-ES" sz="3200" dirty="0" smtClean="0"/>
              <a:t> </a:t>
            </a:r>
            <a:r>
              <a:rPr lang="es-ES" sz="3200" dirty="0" err="1" smtClean="0"/>
              <a:t>mobile</a:t>
            </a:r>
            <a:r>
              <a:rPr lang="es-ES" sz="3200" dirty="0" smtClean="0"/>
              <a:t>?</a:t>
            </a:r>
          </a:p>
          <a:p>
            <a:endParaRPr lang="es-ES" sz="3200" dirty="0"/>
          </a:p>
          <a:p>
            <a:r>
              <a:rPr lang="es-ES" sz="3200" dirty="0" err="1" smtClean="0"/>
              <a:t>From</a:t>
            </a:r>
            <a:r>
              <a:rPr lang="es-ES" sz="3200" dirty="0" smtClean="0"/>
              <a:t> a </a:t>
            </a:r>
            <a:r>
              <a:rPr lang="es-ES" sz="3200" b="1" dirty="0" err="1" smtClean="0"/>
              <a:t>small</a:t>
            </a:r>
            <a:r>
              <a:rPr lang="es-ES" sz="3200" b="1" dirty="0" smtClean="0"/>
              <a:t> </a:t>
            </a:r>
            <a:r>
              <a:rPr lang="es-ES" sz="3200" b="1" dirty="0" err="1" smtClean="0"/>
              <a:t>phone</a:t>
            </a:r>
            <a:r>
              <a:rPr lang="es-ES" sz="3200" b="1" dirty="0" smtClean="0"/>
              <a:t> </a:t>
            </a:r>
            <a:r>
              <a:rPr lang="es-ES" sz="3200" dirty="0" smtClean="0"/>
              <a:t>to a </a:t>
            </a:r>
            <a:r>
              <a:rPr lang="es-ES" sz="3200" b="1" dirty="0" err="1" smtClean="0"/>
              <a:t>large</a:t>
            </a:r>
            <a:r>
              <a:rPr lang="es-ES" sz="3200" b="1" dirty="0" smtClean="0"/>
              <a:t> </a:t>
            </a:r>
            <a:r>
              <a:rPr lang="es-ES" sz="3200" b="1" dirty="0" err="1" smtClean="0"/>
              <a:t>phone</a:t>
            </a:r>
            <a:r>
              <a:rPr lang="es-ES" sz="3200" b="1" dirty="0" smtClean="0"/>
              <a:t> </a:t>
            </a:r>
            <a:r>
              <a:rPr lang="es-ES" sz="3200" dirty="0" smtClean="0"/>
              <a:t>to a </a:t>
            </a:r>
            <a:r>
              <a:rPr lang="es-ES" sz="3200" b="1" dirty="0" err="1" smtClean="0"/>
              <a:t>small</a:t>
            </a:r>
            <a:r>
              <a:rPr lang="es-ES" sz="3200" b="1" dirty="0" smtClean="0"/>
              <a:t> Tablet </a:t>
            </a:r>
            <a:r>
              <a:rPr lang="es-ES" sz="3200" dirty="0" smtClean="0"/>
              <a:t>to a </a:t>
            </a:r>
            <a:r>
              <a:rPr lang="es-ES" sz="3200" b="1" dirty="0" err="1" smtClean="0"/>
              <a:t>large</a:t>
            </a:r>
            <a:r>
              <a:rPr lang="es-ES" sz="3200" b="1" dirty="0" smtClean="0"/>
              <a:t> </a:t>
            </a:r>
            <a:r>
              <a:rPr lang="es-ES" sz="3200" b="1" dirty="0" err="1" smtClean="0"/>
              <a:t>tablet</a:t>
            </a:r>
            <a:r>
              <a:rPr lang="es-ES" sz="3200" b="1" dirty="0" smtClean="0"/>
              <a:t> </a:t>
            </a:r>
            <a:r>
              <a:rPr lang="es-ES" sz="3200" dirty="0" smtClean="0"/>
              <a:t>to a </a:t>
            </a:r>
            <a:r>
              <a:rPr lang="es-ES" sz="3200" b="1" dirty="0" err="1" smtClean="0"/>
              <a:t>small</a:t>
            </a:r>
            <a:r>
              <a:rPr lang="es-ES" sz="3200" b="1" dirty="0" smtClean="0"/>
              <a:t> desktop… </a:t>
            </a:r>
          </a:p>
          <a:p>
            <a:r>
              <a:rPr lang="es-ES" sz="3200" dirty="0" smtClean="0"/>
              <a:t> </a:t>
            </a:r>
          </a:p>
          <a:p>
            <a:r>
              <a:rPr lang="es-ES" sz="3200" dirty="0" err="1" smtClean="0">
                <a:sym typeface="Wingdings" panose="05000000000000000000" pitchFamily="2" charset="2"/>
              </a:rPr>
              <a:t>We</a:t>
            </a:r>
            <a:r>
              <a:rPr lang="es-ES" sz="3200" dirty="0" smtClean="0">
                <a:sym typeface="Wingdings" panose="05000000000000000000" pitchFamily="2" charset="2"/>
              </a:rPr>
              <a:t> </a:t>
            </a:r>
            <a:r>
              <a:rPr lang="es-ES" sz="3200" dirty="0" err="1" smtClean="0">
                <a:sym typeface="Wingdings" panose="05000000000000000000" pitchFamily="2" charset="2"/>
              </a:rPr>
              <a:t>need</a:t>
            </a:r>
            <a:r>
              <a:rPr lang="es-ES" sz="3200" dirty="0" smtClean="0">
                <a:sym typeface="Wingdings" panose="05000000000000000000" pitchFamily="2" charset="2"/>
              </a:rPr>
              <a:t> UX &amp; </a:t>
            </a:r>
            <a:r>
              <a:rPr lang="es-ES" sz="3200" dirty="0" err="1" smtClean="0">
                <a:sym typeface="Wingdings" panose="05000000000000000000" pitchFamily="2" charset="2"/>
              </a:rPr>
              <a:t>technologies</a:t>
            </a:r>
            <a:r>
              <a:rPr lang="es-ES" sz="3200" dirty="0" smtClean="0">
                <a:sym typeface="Wingdings" panose="05000000000000000000" pitchFamily="2" charset="2"/>
              </a:rPr>
              <a:t> to </a:t>
            </a:r>
            <a:r>
              <a:rPr lang="es-ES" sz="3200" dirty="0" err="1" smtClean="0">
                <a:sym typeface="Wingdings" panose="05000000000000000000" pitchFamily="2" charset="2"/>
              </a:rPr>
              <a:t>realize</a:t>
            </a:r>
            <a:r>
              <a:rPr lang="es-ES" sz="3200" dirty="0" smtClean="0">
                <a:sym typeface="Wingdings" panose="05000000000000000000" pitchFamily="2" charset="2"/>
              </a:rPr>
              <a:t> </a:t>
            </a:r>
            <a:r>
              <a:rPr lang="es-ES" sz="3200" dirty="0" err="1" smtClean="0">
                <a:sym typeface="Wingdings" panose="05000000000000000000" pitchFamily="2" charset="2"/>
              </a:rPr>
              <a:t>the</a:t>
            </a:r>
            <a:r>
              <a:rPr lang="es-ES" sz="3200" dirty="0" smtClean="0">
                <a:sym typeface="Wingdings" panose="05000000000000000000" pitchFamily="2" charset="2"/>
              </a:rPr>
              <a:t> </a:t>
            </a:r>
            <a:r>
              <a:rPr lang="es-ES" sz="3200" dirty="0" err="1" smtClean="0">
                <a:sym typeface="Wingdings" panose="05000000000000000000" pitchFamily="2" charset="2"/>
              </a:rPr>
              <a:t>Continuous</a:t>
            </a:r>
            <a:r>
              <a:rPr lang="es-ES" sz="3200" dirty="0" smtClean="0">
                <a:sym typeface="Wingdings" panose="05000000000000000000" pitchFamily="2" charset="2"/>
              </a:rPr>
              <a:t> </a:t>
            </a:r>
            <a:r>
              <a:rPr lang="es-ES" sz="3200" dirty="0" err="1" smtClean="0">
                <a:sym typeface="Wingdings" panose="05000000000000000000" pitchFamily="2" charset="2"/>
              </a:rPr>
              <a:t>screen</a:t>
            </a:r>
            <a:endParaRPr lang="es-ES" sz="3200" dirty="0" smtClean="0">
              <a:sym typeface="Wingdings" panose="05000000000000000000" pitchFamily="2" charset="2"/>
            </a:endParaRPr>
          </a:p>
          <a:p>
            <a:pPr lvl="4"/>
            <a:r>
              <a:rPr lang="es-ES" sz="3004" dirty="0" err="1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Adaptive</a:t>
            </a:r>
            <a:r>
              <a:rPr lang="es-ES" sz="3004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s-ES" sz="3004" dirty="0" err="1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user</a:t>
            </a:r>
            <a:r>
              <a:rPr lang="es-ES" sz="3004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 interfaces </a:t>
            </a:r>
            <a:r>
              <a:rPr lang="es-ES" sz="3004" dirty="0" err="1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with</a:t>
            </a:r>
            <a:r>
              <a:rPr lang="es-ES" sz="3004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s-ES" sz="3004" dirty="0" err="1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optimized</a:t>
            </a:r>
            <a:r>
              <a:rPr lang="es-ES" sz="3004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s-ES" sz="3004" dirty="0" err="1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user</a:t>
            </a:r>
            <a:r>
              <a:rPr lang="es-ES" sz="3004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s-ES" sz="3004" dirty="0" err="1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experience</a:t>
            </a:r>
            <a:endParaRPr lang="es-ES" sz="3004" dirty="0">
              <a:solidFill>
                <a:schemeClr val="accent2"/>
              </a:solidFill>
              <a:latin typeface="+mj-lt"/>
              <a:sym typeface="Wingdings" panose="05000000000000000000" pitchFamily="2" charset="2"/>
            </a:endParaRPr>
          </a:p>
          <a:p>
            <a:pPr lvl="4"/>
            <a:r>
              <a:rPr lang="es-ES" sz="3004" dirty="0" err="1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With</a:t>
            </a:r>
            <a:r>
              <a:rPr lang="es-ES" sz="3004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s-ES" sz="3004" dirty="0" err="1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one</a:t>
            </a:r>
            <a:r>
              <a:rPr lang="es-ES" sz="3004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s-ES" sz="3004" dirty="0" err="1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code</a:t>
            </a:r>
            <a:r>
              <a:rPr lang="es-ES" sz="3004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 base &amp; target </a:t>
            </a:r>
            <a:r>
              <a:rPr lang="es-ES" sz="3004" dirty="0" err="1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architecture</a:t>
            </a:r>
            <a:endParaRPr lang="en-US" sz="3004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0702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The</a:t>
            </a:r>
            <a:r>
              <a:rPr lang="es-ES" dirty="0" smtClean="0"/>
              <a:t> ‘</a:t>
            </a:r>
            <a:r>
              <a:rPr lang="es-ES" dirty="0" err="1" smtClean="0"/>
              <a:t>Continuous</a:t>
            </a:r>
            <a:r>
              <a:rPr lang="es-ES" dirty="0" smtClean="0"/>
              <a:t> </a:t>
            </a:r>
            <a:r>
              <a:rPr lang="es-ES" dirty="0" err="1" smtClean="0"/>
              <a:t>Screen</a:t>
            </a:r>
            <a:r>
              <a:rPr lang="es-ES" dirty="0" smtClean="0"/>
              <a:t>’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29023" y="2554812"/>
            <a:ext cx="8336280" cy="1270678"/>
          </a:xfrm>
        </p:spPr>
        <p:txBody>
          <a:bodyPr anchor="ctr"/>
          <a:lstStyle/>
          <a:p>
            <a:pPr algn="ctr"/>
            <a:r>
              <a:rPr lang="en-US" dirty="0"/>
              <a:t>Develop a single underlying system that allows for a unified experience across platforms and device sizes. </a:t>
            </a:r>
            <a:endParaRPr lang="en-US" sz="3004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63059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Write</a:t>
            </a:r>
            <a:r>
              <a:rPr lang="es-ES" dirty="0" smtClean="0"/>
              <a:t> once, </a:t>
            </a:r>
            <a:br>
              <a:rPr lang="es-ES" dirty="0" smtClean="0"/>
            </a:br>
            <a:r>
              <a:rPr lang="es-ES" dirty="0" smtClean="0"/>
              <a:t>run </a:t>
            </a:r>
            <a:br>
              <a:rPr lang="es-ES" dirty="0" smtClean="0"/>
            </a:br>
            <a:r>
              <a:rPr lang="es-ES" dirty="0" err="1" smtClean="0"/>
              <a:t>anywhere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55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Technology</a:t>
            </a:r>
            <a:r>
              <a:rPr lang="es-ES" dirty="0" smtClean="0"/>
              <a:t> </a:t>
            </a:r>
            <a:r>
              <a:rPr lang="es-ES" dirty="0" err="1" smtClean="0"/>
              <a:t>stack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020935"/>
          </a:xfrm>
        </p:spPr>
        <p:txBody>
          <a:bodyPr/>
          <a:lstStyle/>
          <a:p>
            <a:r>
              <a:rPr lang="es-ES" dirty="0" err="1" smtClean="0"/>
              <a:t>Request</a:t>
            </a:r>
            <a:r>
              <a:rPr lang="es-ES" dirty="0" smtClean="0"/>
              <a:t>/response: </a:t>
            </a:r>
            <a:r>
              <a:rPr lang="es-ES" dirty="0" err="1" smtClean="0"/>
              <a:t>Lightweight</a:t>
            </a:r>
            <a:r>
              <a:rPr lang="es-ES" dirty="0" smtClean="0"/>
              <a:t> Web/HTTP </a:t>
            </a:r>
            <a:r>
              <a:rPr lang="es-ES" dirty="0" err="1" smtClean="0"/>
              <a:t>APIs</a:t>
            </a:r>
            <a:endParaRPr lang="es-ES" dirty="0" smtClean="0"/>
          </a:p>
          <a:p>
            <a:pPr lvl="1"/>
            <a:r>
              <a:rPr lang="es-ES" sz="3200" dirty="0" smtClean="0"/>
              <a:t>ASP.NET Web API</a:t>
            </a:r>
          </a:p>
          <a:p>
            <a:r>
              <a:rPr lang="es-ES" dirty="0" smtClean="0"/>
              <a:t>Bi-</a:t>
            </a:r>
            <a:r>
              <a:rPr lang="es-ES" dirty="0" err="1" smtClean="0"/>
              <a:t>directional</a:t>
            </a:r>
            <a:r>
              <a:rPr lang="es-ES" dirty="0" smtClean="0"/>
              <a:t>: </a:t>
            </a:r>
            <a:r>
              <a:rPr lang="es-ES" dirty="0" err="1" smtClean="0"/>
              <a:t>Push</a:t>
            </a:r>
            <a:r>
              <a:rPr lang="es-ES" dirty="0" smtClean="0"/>
              <a:t> </a:t>
            </a:r>
            <a:r>
              <a:rPr lang="es-ES" dirty="0" err="1" smtClean="0"/>
              <a:t>Services</a:t>
            </a:r>
            <a:endParaRPr lang="es-ES" dirty="0" smtClean="0"/>
          </a:p>
          <a:p>
            <a:pPr lvl="1"/>
            <a:r>
              <a:rPr lang="es-ES" sz="3200" dirty="0" smtClean="0"/>
              <a:t>ASP.NET </a:t>
            </a:r>
            <a:r>
              <a:rPr lang="es-ES" sz="3200" dirty="0" err="1" smtClean="0"/>
              <a:t>SignalR</a:t>
            </a:r>
            <a:endParaRPr lang="es-ES" sz="3200" dirty="0" smtClean="0"/>
          </a:p>
          <a:p>
            <a:r>
              <a:rPr lang="es-ES" dirty="0" err="1" smtClean="0"/>
              <a:t>Token-based</a:t>
            </a:r>
            <a:r>
              <a:rPr lang="es-ES" dirty="0" smtClean="0"/>
              <a:t> </a:t>
            </a:r>
            <a:r>
              <a:rPr lang="es-ES" dirty="0" err="1" smtClean="0"/>
              <a:t>security</a:t>
            </a:r>
            <a:endParaRPr lang="es-ES" dirty="0" smtClean="0"/>
          </a:p>
          <a:p>
            <a:pPr lvl="1"/>
            <a:r>
              <a:rPr lang="es-ES" sz="3200" dirty="0" err="1" smtClean="0"/>
              <a:t>Token</a:t>
            </a:r>
            <a:r>
              <a:rPr lang="es-ES" sz="3200" dirty="0" smtClean="0"/>
              <a:t> &amp; </a:t>
            </a:r>
            <a:r>
              <a:rPr lang="es-ES" sz="3200" dirty="0" err="1" smtClean="0"/>
              <a:t>authorization</a:t>
            </a:r>
            <a:r>
              <a:rPr lang="es-ES" sz="3200" dirty="0" smtClean="0"/>
              <a:t> servers</a:t>
            </a:r>
          </a:p>
          <a:p>
            <a:r>
              <a:rPr lang="es-ES" dirty="0" err="1" smtClean="0"/>
              <a:t>Ubiquituous</a:t>
            </a:r>
            <a:r>
              <a:rPr lang="es-ES" dirty="0" smtClean="0"/>
              <a:t> </a:t>
            </a:r>
            <a:r>
              <a:rPr lang="es-ES" dirty="0" err="1" smtClean="0"/>
              <a:t>clients</a:t>
            </a:r>
            <a:endParaRPr lang="es-ES" dirty="0" smtClean="0"/>
          </a:p>
          <a:p>
            <a:pPr lvl="1"/>
            <a:r>
              <a:rPr lang="es-ES" sz="3200" dirty="0" smtClean="0"/>
              <a:t>Web-</a:t>
            </a:r>
            <a:r>
              <a:rPr lang="es-ES" sz="3200" dirty="0" err="1" smtClean="0"/>
              <a:t>based</a:t>
            </a:r>
            <a:r>
              <a:rPr lang="es-ES" sz="3200" dirty="0" smtClean="0"/>
              <a:t> </a:t>
            </a:r>
            <a:r>
              <a:rPr lang="es-ES" sz="3200" dirty="0" err="1" smtClean="0"/>
              <a:t>application</a:t>
            </a:r>
            <a:r>
              <a:rPr lang="es-ES" sz="3200" dirty="0" smtClean="0"/>
              <a:t> </a:t>
            </a:r>
            <a:r>
              <a:rPr lang="es-ES" sz="3200" dirty="0" err="1" smtClean="0"/>
              <a:t>technologies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703741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HTML5 as a </a:t>
            </a:r>
            <a:r>
              <a:rPr lang="es-ES" dirty="0" err="1" smtClean="0"/>
              <a:t>Platform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HTML5 ~= </a:t>
            </a:r>
            <a:r>
              <a:rPr lang="es-ES" dirty="0" err="1" smtClean="0"/>
              <a:t>Semantic</a:t>
            </a:r>
            <a:r>
              <a:rPr lang="es-ES" dirty="0" smtClean="0"/>
              <a:t> </a:t>
            </a:r>
            <a:r>
              <a:rPr lang="es-ES" dirty="0" err="1" smtClean="0"/>
              <a:t>markup</a:t>
            </a:r>
            <a:r>
              <a:rPr lang="es-ES" dirty="0" smtClean="0"/>
              <a:t> + CSS3 + </a:t>
            </a:r>
            <a:r>
              <a:rPr lang="es-ES" dirty="0" err="1" smtClean="0"/>
              <a:t>Javascript</a:t>
            </a:r>
            <a:endParaRPr lang="es-ES" dirty="0" smtClean="0"/>
          </a:p>
          <a:p>
            <a:pPr marL="0" indent="0">
              <a:buNone/>
            </a:pPr>
            <a:r>
              <a:rPr lang="es-ES" dirty="0" err="1" smtClean="0"/>
              <a:t>An</a:t>
            </a:r>
            <a:r>
              <a:rPr lang="es-ES" dirty="0" smtClean="0"/>
              <a:t> </a:t>
            </a:r>
            <a:r>
              <a:rPr lang="es-ES" dirty="0" err="1" smtClean="0"/>
              <a:t>application</a:t>
            </a:r>
            <a:r>
              <a:rPr lang="es-ES" dirty="0" smtClean="0"/>
              <a:t> </a:t>
            </a:r>
            <a:r>
              <a:rPr lang="es-ES" dirty="0" err="1" smtClean="0"/>
              <a:t>development</a:t>
            </a:r>
            <a:r>
              <a:rPr lang="es-ES" dirty="0" smtClean="0"/>
              <a:t> </a:t>
            </a:r>
            <a:r>
              <a:rPr lang="es-ES" dirty="0" err="1" smtClean="0"/>
              <a:t>platform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213" y="2717083"/>
            <a:ext cx="758190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798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SVID_White_16x9_2012-08-18">
  <a:themeElements>
    <a:clrScheme name="Custom 9">
      <a:dk1>
        <a:srgbClr val="000000"/>
      </a:dk1>
      <a:lt1>
        <a:srgbClr val="FFFFFF"/>
      </a:lt1>
      <a:dk2>
        <a:srgbClr val="3F3F3F"/>
      </a:dk2>
      <a:lt2>
        <a:srgbClr val="F2F2F2"/>
      </a:lt2>
      <a:accent1>
        <a:srgbClr val="442359"/>
      </a:accent1>
      <a:accent2>
        <a:srgbClr val="68217A"/>
      </a:accent2>
      <a:accent3>
        <a:srgbClr val="55C5E9"/>
      </a:accent3>
      <a:accent4>
        <a:srgbClr val="0072C6"/>
      </a:accent4>
      <a:accent5>
        <a:srgbClr val="7FBA00"/>
      </a:accent5>
      <a:accent6>
        <a:srgbClr val="BAD80A"/>
      </a:accent6>
      <a:hlink>
        <a:srgbClr val="00188F"/>
      </a:hlink>
      <a:folHlink>
        <a:srgbClr val="00188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182880" tIns="146304" rIns="182880" bIns="146304" rtlCol="0">
        <a:spAutoFit/>
      </a:bodyPr>
      <a:lstStyle>
        <a:defPPr>
          <a:lnSpc>
            <a:spcPct val="90000"/>
          </a:lnSpc>
          <a:defRPr sz="24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10.xml><?xml version="1.0" encoding="utf-8"?>
<a:theme xmlns:a="http://schemas.openxmlformats.org/drawingml/2006/main" name="2_White with Consolas font for code slides">
  <a:themeElements>
    <a:clrScheme name="Custom 12">
      <a:dk1>
        <a:srgbClr val="292929"/>
      </a:dk1>
      <a:lt1>
        <a:srgbClr val="FFFFFF"/>
      </a:lt1>
      <a:dk2>
        <a:srgbClr val="5F5F5F"/>
      </a:dk2>
      <a:lt2>
        <a:srgbClr val="DDDDDD"/>
      </a:lt2>
      <a:accent1>
        <a:srgbClr val="FFBE00"/>
      </a:accent1>
      <a:accent2>
        <a:srgbClr val="00AEEF"/>
      </a:accent2>
      <a:accent3>
        <a:srgbClr val="910091"/>
      </a:accent3>
      <a:accent4>
        <a:srgbClr val="00A600"/>
      </a:accent4>
      <a:accent5>
        <a:srgbClr val="FF0000"/>
      </a:accent5>
      <a:accent6>
        <a:srgbClr val="0071BC"/>
      </a:accent6>
      <a:hlink>
        <a:srgbClr val="0000A6"/>
      </a:hlink>
      <a:folHlink>
        <a:srgbClr val="0071BC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dirty="0" err="1" smtClean="0">
            <a:gradFill>
              <a:gsLst>
                <a:gs pos="417">
                  <a:srgbClr val="000000"/>
                </a:gs>
                <a:gs pos="100000">
                  <a:srgbClr val="000000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11.xml><?xml version="1.0" encoding="utf-8"?>
<a:theme xmlns:a="http://schemas.openxmlformats.org/drawingml/2006/main" name="5_Titles &amp; Breakers">
  <a:themeElements>
    <a:clrScheme name="Connect(); Event">
      <a:dk1>
        <a:srgbClr val="616161"/>
      </a:dk1>
      <a:lt1>
        <a:srgbClr val="2BB8EB"/>
      </a:lt1>
      <a:dk2>
        <a:srgbClr val="293780"/>
      </a:dk2>
      <a:lt2>
        <a:srgbClr val="682A7A"/>
      </a:lt2>
      <a:accent1>
        <a:srgbClr val="E51489"/>
      </a:accent1>
      <a:accent2>
        <a:srgbClr val="E1222A"/>
      </a:accent2>
      <a:accent3>
        <a:srgbClr val="F58720"/>
      </a:accent3>
      <a:accent4>
        <a:srgbClr val="F8B417"/>
      </a:accent4>
      <a:accent5>
        <a:srgbClr val="80B841"/>
      </a:accent5>
      <a:accent6>
        <a:srgbClr val="029C49"/>
      </a:accent6>
      <a:hlink>
        <a:srgbClr val="00AD8F"/>
      </a:hlink>
      <a:folHlink>
        <a:srgbClr val="6162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1_TechEd 2014 Dk Blue">
  <a:themeElements>
    <a:clrScheme name="TechEd 2014 Dark template">
      <a:dk1>
        <a:srgbClr val="000000"/>
      </a:dk1>
      <a:lt1>
        <a:srgbClr val="FFFFFF"/>
      </a:lt1>
      <a:dk2>
        <a:srgbClr val="002050"/>
      </a:dk2>
      <a:lt2>
        <a:srgbClr val="00BCF2"/>
      </a:lt2>
      <a:accent1>
        <a:srgbClr val="0072C6"/>
      </a:accent1>
      <a:accent2>
        <a:srgbClr val="7FBA00"/>
      </a:accent2>
      <a:accent3>
        <a:srgbClr val="DC3C00"/>
      </a:accent3>
      <a:accent4>
        <a:srgbClr val="68217A"/>
      </a:accent4>
      <a:accent5>
        <a:srgbClr val="009E49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chEd_2014_Template.potx" id="{95E3EB79-C98D-48EC-837A-72F77512253C}" vid="{482A9A90-448C-4DC9-8D68-B61A5FDF0B46}"/>
    </a:ext>
  </a:extLst>
</a:theme>
</file>

<file path=ppt/theme/theme13.xml><?xml version="1.0" encoding="utf-8"?>
<a:theme xmlns:a="http://schemas.openxmlformats.org/drawingml/2006/main" name="2_5-30536_Build_2014_Breakout_Template_White_16x9">
  <a:themeElements>
    <a:clrScheme name="Build 2014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9B4F96"/>
      </a:accent3>
      <a:accent4>
        <a:srgbClr val="7FBA00"/>
      </a:accent4>
      <a:accent5>
        <a:srgbClr val="FF8C00"/>
      </a:accent5>
      <a:accent6>
        <a:srgbClr val="00D8CC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4_Template.potx" id="{39E59A6A-D504-4212-89A7-01891365F18E}" vid="{A4136940-2F30-4F5C-9ED6-88F2C49C1AE1}"/>
    </a:ext>
  </a:extLst>
</a:theme>
</file>

<file path=ppt/theme/theme14.xml><?xml version="1.0" encoding="utf-8"?>
<a:theme xmlns:a="http://schemas.openxmlformats.org/drawingml/2006/main" name="1_MSVID_White_16x9_2012-08-18">
  <a:themeElements>
    <a:clrScheme name="Custom 9">
      <a:dk1>
        <a:srgbClr val="000000"/>
      </a:dk1>
      <a:lt1>
        <a:srgbClr val="FFFFFF"/>
      </a:lt1>
      <a:dk2>
        <a:srgbClr val="3F3F3F"/>
      </a:dk2>
      <a:lt2>
        <a:srgbClr val="F2F2F2"/>
      </a:lt2>
      <a:accent1>
        <a:srgbClr val="442359"/>
      </a:accent1>
      <a:accent2>
        <a:srgbClr val="68217A"/>
      </a:accent2>
      <a:accent3>
        <a:srgbClr val="55C5E9"/>
      </a:accent3>
      <a:accent4>
        <a:srgbClr val="0072C6"/>
      </a:accent4>
      <a:accent5>
        <a:srgbClr val="7FBA00"/>
      </a:accent5>
      <a:accent6>
        <a:srgbClr val="BAD80A"/>
      </a:accent6>
      <a:hlink>
        <a:srgbClr val="00188F"/>
      </a:hlink>
      <a:folHlink>
        <a:srgbClr val="00188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182880" tIns="146304" rIns="182880" bIns="146304" rtlCol="0">
        <a:spAutoFit/>
      </a:bodyPr>
      <a:lstStyle>
        <a:defPPr>
          <a:lnSpc>
            <a:spcPct val="90000"/>
          </a:lnSpc>
          <a:defRPr sz="24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15.xml><?xml version="1.0" encoding="utf-8"?>
<a:theme xmlns:a="http://schemas.openxmlformats.org/drawingml/2006/main" name="1_TEE14 Speaker PPT Template">
  <a:themeElements>
    <a:clrScheme name="Custom 1">
      <a:dk1>
        <a:srgbClr val="505050"/>
      </a:dk1>
      <a:lt1>
        <a:srgbClr val="FFFFFF"/>
      </a:lt1>
      <a:dk2>
        <a:srgbClr val="442359"/>
      </a:dk2>
      <a:lt2>
        <a:srgbClr val="68217A"/>
      </a:lt2>
      <a:accent1>
        <a:srgbClr val="7FBA00"/>
      </a:accent1>
      <a:accent2>
        <a:srgbClr val="DC3C00"/>
      </a:accent2>
      <a:accent3>
        <a:srgbClr val="002050"/>
      </a:accent3>
      <a:accent4>
        <a:srgbClr val="009E49"/>
      </a:accent4>
      <a:accent5>
        <a:srgbClr val="00B294"/>
      </a:accent5>
      <a:accent6>
        <a:srgbClr val="0072C6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chEd_NA_Template_with_TechEd Europe_r03.potx" id="{D1757E1E-F62B-43A3-BA2B-231531828368}" vid="{DB3EECF5-125C-46BC-AC50-75EC4FF82334}"/>
    </a:ext>
  </a:extLst>
</a:theme>
</file>

<file path=ppt/theme/theme16.xml><?xml version="1.0" encoding="utf-8"?>
<a:theme xmlns:a="http://schemas.openxmlformats.org/drawingml/2006/main" name="2_TEE14 Speaker PPT Template">
  <a:themeElements>
    <a:clrScheme name="Custom 1">
      <a:dk1>
        <a:srgbClr val="505050"/>
      </a:dk1>
      <a:lt1>
        <a:srgbClr val="FFFFFF"/>
      </a:lt1>
      <a:dk2>
        <a:srgbClr val="442359"/>
      </a:dk2>
      <a:lt2>
        <a:srgbClr val="68217A"/>
      </a:lt2>
      <a:accent1>
        <a:srgbClr val="7FBA00"/>
      </a:accent1>
      <a:accent2>
        <a:srgbClr val="DC3C00"/>
      </a:accent2>
      <a:accent3>
        <a:srgbClr val="002050"/>
      </a:accent3>
      <a:accent4>
        <a:srgbClr val="009E49"/>
      </a:accent4>
      <a:accent5>
        <a:srgbClr val="00B294"/>
      </a:accent5>
      <a:accent6>
        <a:srgbClr val="0072C6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chEd_NA_Template_with_TechEd Europe_r03.potx" id="{D1757E1E-F62B-43A3-BA2B-231531828368}" vid="{DB3EECF5-125C-46BC-AC50-75EC4FF82334}"/>
    </a:ext>
  </a:extLst>
</a:theme>
</file>

<file path=ppt/theme/theme17.xml><?xml version="1.0" encoding="utf-8"?>
<a:theme xmlns:a="http://schemas.openxmlformats.org/drawingml/2006/main" name="3_TEE14 Speaker PPT Template">
  <a:themeElements>
    <a:clrScheme name="Custom 1">
      <a:dk1>
        <a:srgbClr val="505050"/>
      </a:dk1>
      <a:lt1>
        <a:srgbClr val="FFFFFF"/>
      </a:lt1>
      <a:dk2>
        <a:srgbClr val="442359"/>
      </a:dk2>
      <a:lt2>
        <a:srgbClr val="68217A"/>
      </a:lt2>
      <a:accent1>
        <a:srgbClr val="7FBA00"/>
      </a:accent1>
      <a:accent2>
        <a:srgbClr val="DC3C00"/>
      </a:accent2>
      <a:accent3>
        <a:srgbClr val="002050"/>
      </a:accent3>
      <a:accent4>
        <a:srgbClr val="009E49"/>
      </a:accent4>
      <a:accent5>
        <a:srgbClr val="00B294"/>
      </a:accent5>
      <a:accent6>
        <a:srgbClr val="0072C6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chEd_NA_Template_with_TechEd Europe_r03.potx" id="{D1757E1E-F62B-43A3-BA2B-231531828368}" vid="{DB3EECF5-125C-46BC-AC50-75EC4FF82334}"/>
    </a:ext>
  </a:extLst>
</a:theme>
</file>

<file path=ppt/theme/theme18.xml><?xml version="1.0" encoding="utf-8"?>
<a:theme xmlns:a="http://schemas.openxmlformats.org/drawingml/2006/main" name="4_TEE14 Speaker PPT Template">
  <a:themeElements>
    <a:clrScheme name="Custom 1">
      <a:dk1>
        <a:srgbClr val="505050"/>
      </a:dk1>
      <a:lt1>
        <a:srgbClr val="FFFFFF"/>
      </a:lt1>
      <a:dk2>
        <a:srgbClr val="442359"/>
      </a:dk2>
      <a:lt2>
        <a:srgbClr val="68217A"/>
      </a:lt2>
      <a:accent1>
        <a:srgbClr val="7FBA00"/>
      </a:accent1>
      <a:accent2>
        <a:srgbClr val="DC3C00"/>
      </a:accent2>
      <a:accent3>
        <a:srgbClr val="002050"/>
      </a:accent3>
      <a:accent4>
        <a:srgbClr val="009E49"/>
      </a:accent4>
      <a:accent5>
        <a:srgbClr val="00B294"/>
      </a:accent5>
      <a:accent6>
        <a:srgbClr val="0072C6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chEd_NA_Template_with_TechEd Europe_r03.potx" id="{D1757E1E-F62B-43A3-BA2B-231531828368}" vid="{DB3EECF5-125C-46BC-AC50-75EC4FF82334}"/>
    </a:ext>
  </a:extLst>
</a:theme>
</file>

<file path=ppt/theme/theme19.xml><?xml version="1.0" encoding="utf-8"?>
<a:theme xmlns:a="http://schemas.openxmlformats.org/drawingml/2006/main" name="5_TEE14 Speaker PPT Template">
  <a:themeElements>
    <a:clrScheme name="Custom 1">
      <a:dk1>
        <a:srgbClr val="505050"/>
      </a:dk1>
      <a:lt1>
        <a:srgbClr val="FFFFFF"/>
      </a:lt1>
      <a:dk2>
        <a:srgbClr val="442359"/>
      </a:dk2>
      <a:lt2>
        <a:srgbClr val="68217A"/>
      </a:lt2>
      <a:accent1>
        <a:srgbClr val="7FBA00"/>
      </a:accent1>
      <a:accent2>
        <a:srgbClr val="DC3C00"/>
      </a:accent2>
      <a:accent3>
        <a:srgbClr val="002050"/>
      </a:accent3>
      <a:accent4>
        <a:srgbClr val="009E49"/>
      </a:accent4>
      <a:accent5>
        <a:srgbClr val="00B294"/>
      </a:accent5>
      <a:accent6>
        <a:srgbClr val="0072C6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chEd_NA_Template_with_TechEd Europe_r03.potx" id="{D1757E1E-F62B-43A3-BA2B-231531828368}" vid="{DB3EECF5-125C-46BC-AC50-75EC4FF82334}"/>
    </a:ext>
  </a:extLst>
</a:theme>
</file>

<file path=ppt/theme/theme2.xml><?xml version="1.0" encoding="utf-8"?>
<a:theme xmlns:a="http://schemas.openxmlformats.org/drawingml/2006/main" name="Titles &amp; Breakers">
  <a:themeElements>
    <a:clrScheme name="Connect(); Event">
      <a:dk1>
        <a:srgbClr val="616161"/>
      </a:dk1>
      <a:lt1>
        <a:srgbClr val="2BB8EB"/>
      </a:lt1>
      <a:dk2>
        <a:srgbClr val="293780"/>
      </a:dk2>
      <a:lt2>
        <a:srgbClr val="682A7A"/>
      </a:lt2>
      <a:accent1>
        <a:srgbClr val="E51489"/>
      </a:accent1>
      <a:accent2>
        <a:srgbClr val="E1222A"/>
      </a:accent2>
      <a:accent3>
        <a:srgbClr val="F58720"/>
      </a:accent3>
      <a:accent4>
        <a:srgbClr val="F8B417"/>
      </a:accent4>
      <a:accent5>
        <a:srgbClr val="80B841"/>
      </a:accent5>
      <a:accent6>
        <a:srgbClr val="029C49"/>
      </a:accent6>
      <a:hlink>
        <a:srgbClr val="00AD8F"/>
      </a:hlink>
      <a:folHlink>
        <a:srgbClr val="6162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0.xml><?xml version="1.0" encoding="utf-8"?>
<a:theme xmlns:a="http://schemas.openxmlformats.org/drawingml/2006/main" name="6_TEE14 Speaker PPT Template">
  <a:themeElements>
    <a:clrScheme name="Custom 1">
      <a:dk1>
        <a:srgbClr val="505050"/>
      </a:dk1>
      <a:lt1>
        <a:srgbClr val="FFFFFF"/>
      </a:lt1>
      <a:dk2>
        <a:srgbClr val="442359"/>
      </a:dk2>
      <a:lt2>
        <a:srgbClr val="68217A"/>
      </a:lt2>
      <a:accent1>
        <a:srgbClr val="7FBA00"/>
      </a:accent1>
      <a:accent2>
        <a:srgbClr val="DC3C00"/>
      </a:accent2>
      <a:accent3>
        <a:srgbClr val="002050"/>
      </a:accent3>
      <a:accent4>
        <a:srgbClr val="009E49"/>
      </a:accent4>
      <a:accent5>
        <a:srgbClr val="00B294"/>
      </a:accent5>
      <a:accent6>
        <a:srgbClr val="0072C6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chEd_NA_Template_with_TechEd Europe_r03.potx" id="{D1757E1E-F62B-43A3-BA2B-231531828368}" vid="{DB3EECF5-125C-46BC-AC50-75EC4FF82334}"/>
    </a:ext>
  </a:extLst>
</a:theme>
</file>

<file path=ppt/theme/theme21.xml><?xml version="1.0" encoding="utf-8"?>
<a:theme xmlns:a="http://schemas.openxmlformats.org/drawingml/2006/main" name="7_TEE14 Speaker PPT Template">
  <a:themeElements>
    <a:clrScheme name="Custom 1">
      <a:dk1>
        <a:srgbClr val="505050"/>
      </a:dk1>
      <a:lt1>
        <a:srgbClr val="FFFFFF"/>
      </a:lt1>
      <a:dk2>
        <a:srgbClr val="442359"/>
      </a:dk2>
      <a:lt2>
        <a:srgbClr val="68217A"/>
      </a:lt2>
      <a:accent1>
        <a:srgbClr val="7FBA00"/>
      </a:accent1>
      <a:accent2>
        <a:srgbClr val="DC3C00"/>
      </a:accent2>
      <a:accent3>
        <a:srgbClr val="002050"/>
      </a:accent3>
      <a:accent4>
        <a:srgbClr val="009E49"/>
      </a:accent4>
      <a:accent5>
        <a:srgbClr val="00B294"/>
      </a:accent5>
      <a:accent6>
        <a:srgbClr val="0072C6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chEd_NA_Template_with_TechEd Europe_r03.potx" id="{D1757E1E-F62B-43A3-BA2B-231531828368}" vid="{DB3EECF5-125C-46BC-AC50-75EC4FF82334}"/>
    </a:ext>
  </a:extLst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5-30536_Build_2014_Breakout_Template_White_16x9">
  <a:themeElements>
    <a:clrScheme name="Build 2014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9B4F96"/>
      </a:accent3>
      <a:accent4>
        <a:srgbClr val="7FBA00"/>
      </a:accent4>
      <a:accent5>
        <a:srgbClr val="FF8C00"/>
      </a:accent5>
      <a:accent6>
        <a:srgbClr val="00D8CC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4_Template.potx" id="{39E59A6A-D504-4212-89A7-01891365F18E}" vid="{A4136940-2F30-4F5C-9ED6-88F2C49C1AE1}"/>
    </a:ext>
  </a:extLst>
</a:theme>
</file>

<file path=ppt/theme/theme4.xml><?xml version="1.0" encoding="utf-8"?>
<a:theme xmlns:a="http://schemas.openxmlformats.org/drawingml/2006/main" name="Generic Content">
  <a:themeElements>
    <a:clrScheme name="Connect(); Event">
      <a:dk1>
        <a:srgbClr val="616161"/>
      </a:dk1>
      <a:lt1>
        <a:srgbClr val="2BB8EB"/>
      </a:lt1>
      <a:dk2>
        <a:srgbClr val="293780"/>
      </a:dk2>
      <a:lt2>
        <a:srgbClr val="682A7A"/>
      </a:lt2>
      <a:accent1>
        <a:srgbClr val="E51489"/>
      </a:accent1>
      <a:accent2>
        <a:srgbClr val="E1222A"/>
      </a:accent2>
      <a:accent3>
        <a:srgbClr val="F58720"/>
      </a:accent3>
      <a:accent4>
        <a:srgbClr val="F8B417"/>
      </a:accent4>
      <a:accent5>
        <a:srgbClr val="80B841"/>
      </a:accent5>
      <a:accent6>
        <a:srgbClr val="029C49"/>
      </a:accent6>
      <a:hlink>
        <a:srgbClr val="00AD8F"/>
      </a:hlink>
      <a:folHlink>
        <a:srgbClr val="61625E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182880" tIns="146304" rIns="182880" bIns="146304" rtlCol="0">
        <a:spAutoFit/>
      </a:bodyPr>
      <a:lstStyle>
        <a:defPPr>
          <a:lnSpc>
            <a:spcPct val="90000"/>
          </a:lnSpc>
          <a:defRPr sz="24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1_Titles &amp; Breakers">
  <a:themeElements>
    <a:clrScheme name="Connect(); Event">
      <a:dk1>
        <a:srgbClr val="616161"/>
      </a:dk1>
      <a:lt1>
        <a:srgbClr val="2BB8EB"/>
      </a:lt1>
      <a:dk2>
        <a:srgbClr val="293780"/>
      </a:dk2>
      <a:lt2>
        <a:srgbClr val="682A7A"/>
      </a:lt2>
      <a:accent1>
        <a:srgbClr val="E51489"/>
      </a:accent1>
      <a:accent2>
        <a:srgbClr val="E1222A"/>
      </a:accent2>
      <a:accent3>
        <a:srgbClr val="F58720"/>
      </a:accent3>
      <a:accent4>
        <a:srgbClr val="F8B417"/>
      </a:accent4>
      <a:accent5>
        <a:srgbClr val="80B841"/>
      </a:accent5>
      <a:accent6>
        <a:srgbClr val="029C49"/>
      </a:accent6>
      <a:hlink>
        <a:srgbClr val="00AD8F"/>
      </a:hlink>
      <a:folHlink>
        <a:srgbClr val="6162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2_Titles &amp; Breakers">
  <a:themeElements>
    <a:clrScheme name="Connect(); Event">
      <a:dk1>
        <a:srgbClr val="616161"/>
      </a:dk1>
      <a:lt1>
        <a:srgbClr val="2BB8EB"/>
      </a:lt1>
      <a:dk2>
        <a:srgbClr val="293780"/>
      </a:dk2>
      <a:lt2>
        <a:srgbClr val="682A7A"/>
      </a:lt2>
      <a:accent1>
        <a:srgbClr val="E51489"/>
      </a:accent1>
      <a:accent2>
        <a:srgbClr val="E1222A"/>
      </a:accent2>
      <a:accent3>
        <a:srgbClr val="F58720"/>
      </a:accent3>
      <a:accent4>
        <a:srgbClr val="F8B417"/>
      </a:accent4>
      <a:accent5>
        <a:srgbClr val="80B841"/>
      </a:accent5>
      <a:accent6>
        <a:srgbClr val="029C49"/>
      </a:accent6>
      <a:hlink>
        <a:srgbClr val="00AD8F"/>
      </a:hlink>
      <a:folHlink>
        <a:srgbClr val="6162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3_Titles &amp; Breakers">
  <a:themeElements>
    <a:clrScheme name="Connect(); Event">
      <a:dk1>
        <a:srgbClr val="616161"/>
      </a:dk1>
      <a:lt1>
        <a:srgbClr val="2BB8EB"/>
      </a:lt1>
      <a:dk2>
        <a:srgbClr val="293780"/>
      </a:dk2>
      <a:lt2>
        <a:srgbClr val="682A7A"/>
      </a:lt2>
      <a:accent1>
        <a:srgbClr val="E51489"/>
      </a:accent1>
      <a:accent2>
        <a:srgbClr val="E1222A"/>
      </a:accent2>
      <a:accent3>
        <a:srgbClr val="F58720"/>
      </a:accent3>
      <a:accent4>
        <a:srgbClr val="F8B417"/>
      </a:accent4>
      <a:accent5>
        <a:srgbClr val="80B841"/>
      </a:accent5>
      <a:accent6>
        <a:srgbClr val="029C49"/>
      </a:accent6>
      <a:hlink>
        <a:srgbClr val="00AD8F"/>
      </a:hlink>
      <a:folHlink>
        <a:srgbClr val="6162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4_Titles &amp; Breakers">
  <a:themeElements>
    <a:clrScheme name="Connect(); Event">
      <a:dk1>
        <a:srgbClr val="616161"/>
      </a:dk1>
      <a:lt1>
        <a:srgbClr val="2BB8EB"/>
      </a:lt1>
      <a:dk2>
        <a:srgbClr val="293780"/>
      </a:dk2>
      <a:lt2>
        <a:srgbClr val="682A7A"/>
      </a:lt2>
      <a:accent1>
        <a:srgbClr val="E51489"/>
      </a:accent1>
      <a:accent2>
        <a:srgbClr val="E1222A"/>
      </a:accent2>
      <a:accent3>
        <a:srgbClr val="F58720"/>
      </a:accent3>
      <a:accent4>
        <a:srgbClr val="F8B417"/>
      </a:accent4>
      <a:accent5>
        <a:srgbClr val="80B841"/>
      </a:accent5>
      <a:accent6>
        <a:srgbClr val="029C49"/>
      </a:accent6>
      <a:hlink>
        <a:srgbClr val="00AD8F"/>
      </a:hlink>
      <a:folHlink>
        <a:srgbClr val="6162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2_ScottHa Content">
  <a:themeElements>
    <a:clrScheme name="Connect(); Event">
      <a:dk1>
        <a:srgbClr val="616161"/>
      </a:dk1>
      <a:lt1>
        <a:srgbClr val="2BB8EB"/>
      </a:lt1>
      <a:dk2>
        <a:srgbClr val="293780"/>
      </a:dk2>
      <a:lt2>
        <a:srgbClr val="682A7A"/>
      </a:lt2>
      <a:accent1>
        <a:srgbClr val="E51489"/>
      </a:accent1>
      <a:accent2>
        <a:srgbClr val="E1222A"/>
      </a:accent2>
      <a:accent3>
        <a:srgbClr val="F58720"/>
      </a:accent3>
      <a:accent4>
        <a:srgbClr val="F8B417"/>
      </a:accent4>
      <a:accent5>
        <a:srgbClr val="80B841"/>
      </a:accent5>
      <a:accent6>
        <a:srgbClr val="029C49"/>
      </a:accent6>
      <a:hlink>
        <a:srgbClr val="00AD8F"/>
      </a:hlink>
      <a:folHlink>
        <a:srgbClr val="61625E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182880" tIns="146304" rIns="182880" bIns="146304" rtlCol="0">
        <a:spAutoFit/>
      </a:bodyPr>
      <a:lstStyle>
        <a:defPPr>
          <a:lnSpc>
            <a:spcPct val="90000"/>
          </a:lnSpc>
          <a:defRPr sz="24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571F449AFDD9449A0AA1AAC78DA412" ma:contentTypeVersion="1" ma:contentTypeDescription="Create a new document." ma:contentTypeScope="" ma:versionID="bcfce2c6cc026ce10f23ebf14dc3531a">
  <xsd:schema xmlns:xsd="http://www.w3.org/2001/XMLSchema" xmlns:xs="http://www.w3.org/2001/XMLSchema" xmlns:p="http://schemas.microsoft.com/office/2006/metadata/properties" xmlns:ns2="726b8fdb-8854-4512-bfeb-a28d72213e8e" targetNamespace="http://schemas.microsoft.com/office/2006/metadata/properties" ma:root="true" ma:fieldsID="c419650568af89ff00c64719acc09564" ns2:_="">
    <xsd:import namespace="726b8fdb-8854-4512-bfeb-a28d72213e8e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6b8fdb-8854-4512-bfeb-a28d72213e8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864F8AF-85F4-435E-8394-295A765E05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0279DFC-137A-43FD-AAEF-5DFE9BB16644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726b8fdb-8854-4512-bfeb-a28d72213e8e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85BBA9E3-918A-4A3E-8295-E7A9E7FFFC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26b8fdb-8854-4512-bfeb-a28d72213e8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5580</TotalTime>
  <Words>382</Words>
  <Application>Microsoft Office PowerPoint</Application>
  <PresentationFormat>Widescreen</PresentationFormat>
  <Paragraphs>101</Paragraphs>
  <Slides>21</Slides>
  <Notes>4</Notes>
  <HiddenSlides>3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21</vt:i4>
      </vt:variant>
      <vt:variant>
        <vt:lpstr>Slide Titles</vt:lpstr>
      </vt:variant>
      <vt:variant>
        <vt:i4>21</vt:i4>
      </vt:variant>
    </vt:vector>
  </HeadingPairs>
  <TitlesOfParts>
    <vt:vector size="54" baseType="lpstr">
      <vt:lpstr>Arial</vt:lpstr>
      <vt:lpstr>Avenir LT Pro 45 Book</vt:lpstr>
      <vt:lpstr>Calibri</vt:lpstr>
      <vt:lpstr>Consolas</vt:lpstr>
      <vt:lpstr>Helvetica35-Thin</vt:lpstr>
      <vt:lpstr>Lucida Grande</vt:lpstr>
      <vt:lpstr>ＭＳ Ｐゴシック</vt:lpstr>
      <vt:lpstr>Segoe</vt:lpstr>
      <vt:lpstr>Segoe UI</vt:lpstr>
      <vt:lpstr>Segoe UI Light</vt:lpstr>
      <vt:lpstr>Segoe ui light (Headings)</vt:lpstr>
      <vt:lpstr>Wingdings</vt:lpstr>
      <vt:lpstr>MSVID_White_16x9_2012-08-18</vt:lpstr>
      <vt:lpstr>Titles &amp; Breakers</vt:lpstr>
      <vt:lpstr>1_5-30536_Build_2014_Breakout_Template_White_16x9</vt:lpstr>
      <vt:lpstr>Generic Content</vt:lpstr>
      <vt:lpstr>1_Titles &amp; Breakers</vt:lpstr>
      <vt:lpstr>2_Titles &amp; Breakers</vt:lpstr>
      <vt:lpstr>3_Titles &amp; Breakers</vt:lpstr>
      <vt:lpstr>4_Titles &amp; Breakers</vt:lpstr>
      <vt:lpstr>2_ScottHa Content</vt:lpstr>
      <vt:lpstr>2_White with Consolas font for code slides</vt:lpstr>
      <vt:lpstr>5_Titles &amp; Breakers</vt:lpstr>
      <vt:lpstr>1_TechEd 2014 Dk Blue</vt:lpstr>
      <vt:lpstr>2_5-30536_Build_2014_Breakout_Template_White_16x9</vt:lpstr>
      <vt:lpstr>1_MSVID_White_16x9_2012-08-18</vt:lpstr>
      <vt:lpstr>1_TEE14 Speaker PPT Template</vt:lpstr>
      <vt:lpstr>2_TEE14 Speaker PPT Template</vt:lpstr>
      <vt:lpstr>3_TEE14 Speaker PPT Template</vt:lpstr>
      <vt:lpstr>4_TEE14 Speaker PPT Template</vt:lpstr>
      <vt:lpstr>5_TEE14 Speaker PPT Template</vt:lpstr>
      <vt:lpstr>6_TEE14 Speaker PPT Template</vt:lpstr>
      <vt:lpstr>7_TEE14 Speaker PPT Template</vt:lpstr>
      <vt:lpstr>Cross-Platform Apps for Web &amp; Mobile with AngularJS and Cordova</vt:lpstr>
      <vt:lpstr>PowerPoint Presentation</vt:lpstr>
      <vt:lpstr>Talking Points</vt:lpstr>
      <vt:lpstr>Modern Applications</vt:lpstr>
      <vt:lpstr>The ‘Continuous Screen’</vt:lpstr>
      <vt:lpstr>The ‘Continuous Screen’</vt:lpstr>
      <vt:lpstr>Write once,  run  anywhere</vt:lpstr>
      <vt:lpstr>Technology stack</vt:lpstr>
      <vt:lpstr>HTML5 as a Platform</vt:lpstr>
      <vt:lpstr>JavaScript + Markup + CSS3</vt:lpstr>
      <vt:lpstr>What is Ionic?</vt:lpstr>
      <vt:lpstr>What is Ionic?</vt:lpstr>
      <vt:lpstr>Ionic Templates</vt:lpstr>
      <vt:lpstr>I didn’t know that!</vt:lpstr>
      <vt:lpstr>MVVM with AngularJS</vt:lpstr>
      <vt:lpstr>Web going native Use the best from both worlds</vt:lpstr>
      <vt:lpstr>Cross-Platform Apps for Web &amp; Mobile with AngularJS and Cordova</vt:lpstr>
      <vt:lpstr>PowerPoint Presentation</vt:lpstr>
      <vt:lpstr>PowerPoint Presentation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Andoni Arroyo</dc:creator>
  <cp:lastModifiedBy>Alex Casquete</cp:lastModifiedBy>
  <cp:revision>377</cp:revision>
  <dcterms:created xsi:type="dcterms:W3CDTF">2014-08-13T11:39:43Z</dcterms:created>
  <dcterms:modified xsi:type="dcterms:W3CDTF">2015-05-18T09:35:20Z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0x0101009C571F449AFDD9449A0AA1AAC78DA412</vt:lpwstr>
  </property>
</Properties>
</file>